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7" r:id="rId2"/>
    <p:sldId id="256" r:id="rId3"/>
    <p:sldId id="261" r:id="rId4"/>
    <p:sldId id="260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9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8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9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335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296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6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9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8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7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6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0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vRJ290QAg" TargetMode="External"/><Relationship Id="rId2" Type="http://schemas.openxmlformats.org/officeDocument/2006/relationships/hyperlink" Target="https://www.youtube.com/watch?v=utQKcZi9vZ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013" y="720599"/>
            <a:ext cx="10294364" cy="7069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NOW DO NOW DO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NOW</a:t>
            </a:r>
            <a:b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Get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YOUR BLACK PORTFOLIO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844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/>
              <a:t>Choose 1 Fairy </a:t>
            </a:r>
            <a:r>
              <a:rPr lang="en-US" sz="4800" dirty="0" smtClean="0"/>
              <a:t>Tales </a:t>
            </a:r>
            <a:r>
              <a:rPr lang="en-US" sz="4800" dirty="0" smtClean="0"/>
              <a:t>from </a:t>
            </a:r>
            <a:r>
              <a:rPr lang="en-US" sz="4800" dirty="0"/>
              <a:t>the </a:t>
            </a:r>
            <a:r>
              <a:rPr lang="en-US" sz="4800" dirty="0" smtClean="0"/>
              <a:t>board</a:t>
            </a:r>
            <a:r>
              <a:rPr lang="en-US" sz="4800" dirty="0"/>
              <a:t>.  </a:t>
            </a:r>
            <a:r>
              <a:rPr lang="en-US" sz="4800" dirty="0" smtClean="0"/>
              <a:t>Write and </a:t>
            </a:r>
            <a:r>
              <a:rPr lang="en-US" sz="4800" dirty="0"/>
              <a:t>d</a:t>
            </a:r>
            <a:r>
              <a:rPr lang="en-US" sz="4800" dirty="0" smtClean="0"/>
              <a:t>escribe 3 exciting moments that were used in these stories that created such a memorable fairy tale!</a:t>
            </a:r>
            <a:endParaRPr lang="en-US" sz="4800" dirty="0" smtClean="0"/>
          </a:p>
          <a:p>
            <a:pPr algn="ctr"/>
            <a:endParaRPr lang="en-US" sz="2400" dirty="0"/>
          </a:p>
          <a:p>
            <a:pPr algn="ctr"/>
            <a:r>
              <a:rPr lang="en-US" sz="3800" i="1" dirty="0" smtClean="0">
                <a:solidFill>
                  <a:srgbClr val="FFC000"/>
                </a:solidFill>
              </a:rPr>
              <a:t>Cinderella, Snow White, Shrek, Frozen, Sleepy Beauty, The Little Mermaid, Paul Bunyan, The Three Little Pigs, Aladdin, Peter Pan, Beauty and the </a:t>
            </a:r>
            <a:r>
              <a:rPr lang="en-US" sz="3800" i="1" dirty="0" smtClean="0">
                <a:solidFill>
                  <a:srgbClr val="FFC000"/>
                </a:solidFill>
              </a:rPr>
              <a:t>Beast, etc…</a:t>
            </a:r>
            <a:endParaRPr lang="en-US" sz="3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4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6766" y="388620"/>
            <a:ext cx="9634965" cy="112014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vital story elements</a:t>
            </a:r>
            <a:endParaRPr lang="en-US" b="1" i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0578" y="1805940"/>
            <a:ext cx="9753602" cy="4183380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en-US" sz="4000" dirty="0" smtClean="0"/>
              <a:t>Defined, detailed Characters</a:t>
            </a:r>
          </a:p>
          <a:p>
            <a:pPr marL="342900" indent="-342900" algn="l">
              <a:buAutoNum type="arabicPeriod"/>
            </a:pPr>
            <a:r>
              <a:rPr lang="en-US" sz="4000" dirty="0" smtClean="0"/>
              <a:t>Established setting</a:t>
            </a:r>
          </a:p>
          <a:p>
            <a:pPr marL="342900" indent="-342900" algn="l">
              <a:buAutoNum type="arabicPeriod"/>
            </a:pPr>
            <a:r>
              <a:rPr lang="en-US" sz="4000" dirty="0" smtClean="0"/>
              <a:t>Strong, clear character objectives</a:t>
            </a:r>
          </a:p>
          <a:p>
            <a:pPr marL="342900" indent="-342900" algn="l">
              <a:buAutoNum type="arabicPeriod"/>
            </a:pPr>
            <a:r>
              <a:rPr lang="en-US" sz="4000" dirty="0" smtClean="0"/>
              <a:t>Compelling conflict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4149830"/>
            <a:ext cx="4150217" cy="24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R CHRISTY" panose="02000000000000000000" pitchFamily="2" charset="0"/>
              </a:rPr>
              <a:t>Pop-Up Story</a:t>
            </a:r>
            <a:endParaRPr lang="en-US" sz="6600" dirty="0">
              <a:solidFill>
                <a:srgbClr val="FFC000"/>
              </a:solidFill>
              <a:latin typeface="AR CHRIST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56" y="5280338"/>
            <a:ext cx="5238481" cy="136430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www.youtube.com/watch?v=utQKcZi9vZM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www.youtube.com/watch?v=oXvRJ290QAg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98221"/>
            <a:ext cx="49149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46142" y="2596069"/>
            <a:ext cx="4678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Review the two videos and what are the storytelling elements are </a:t>
            </a:r>
            <a:r>
              <a:rPr lang="en-US" sz="3200" dirty="0" err="1" smtClean="0"/>
              <a:t>IMPROVed</a:t>
            </a:r>
            <a:r>
              <a:rPr lang="en-US" sz="3200" dirty="0" smtClean="0"/>
              <a:t> into the scene!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64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73668"/>
            <a:ext cx="10294364" cy="706964"/>
          </a:xfrm>
        </p:spPr>
        <p:txBody>
          <a:bodyPr>
            <a:noAutofit/>
          </a:bodyPr>
          <a:lstStyle/>
          <a:p>
            <a:pPr algn="ctr"/>
            <a:r>
              <a:rPr lang="en-US" sz="6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Did the fairy tale have the </a:t>
            </a:r>
            <a:br>
              <a:rPr lang="en-US" sz="6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6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vital elements?</a:t>
            </a:r>
            <a:endParaRPr lang="en-US" sz="6600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Defined, detailed </a:t>
            </a:r>
            <a:r>
              <a:rPr lang="en-US" sz="4400" dirty="0" smtClean="0"/>
              <a:t>Characters?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Established </a:t>
            </a:r>
            <a:r>
              <a:rPr lang="en-US" sz="4400" dirty="0" smtClean="0"/>
              <a:t>setting?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Strong, clear character </a:t>
            </a:r>
            <a:r>
              <a:rPr lang="en-US" sz="4400" dirty="0" smtClean="0"/>
              <a:t>objectives?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Compelling </a:t>
            </a:r>
            <a:r>
              <a:rPr lang="en-US" sz="4400" dirty="0" smtClean="0"/>
              <a:t>conflict?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955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3336" y="321934"/>
            <a:ext cx="728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AR CARTER" panose="02000000000000000000" pitchFamily="2" charset="0"/>
              </a:rPr>
              <a:t>Fairy Tale “Pop Up” Creations</a:t>
            </a:r>
            <a:endParaRPr lang="en-US" sz="6000" dirty="0">
              <a:solidFill>
                <a:srgbClr val="00B0F0"/>
              </a:solidFill>
              <a:latin typeface="AR CARTER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285" y="2580791"/>
            <a:ext cx="73634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</a:rPr>
              <a:t>Ste</a:t>
            </a:r>
            <a:r>
              <a:rPr lang="en-US" sz="2800" b="1" i="1" dirty="0">
                <a:solidFill>
                  <a:srgbClr val="FFFF00"/>
                </a:solidFill>
              </a:rPr>
              <a:t>p 2 (Instruction): </a:t>
            </a:r>
            <a:r>
              <a:rPr lang="en-US" sz="2400" b="1" i="1" dirty="0">
                <a:solidFill>
                  <a:srgbClr val="FFFF00"/>
                </a:solidFill>
              </a:rPr>
              <a:t/>
            </a:r>
            <a:br>
              <a:rPr lang="en-US" sz="2400" b="1" i="1" dirty="0">
                <a:solidFill>
                  <a:srgbClr val="FFFF00"/>
                </a:solidFill>
              </a:rPr>
            </a:br>
            <a:r>
              <a:rPr lang="en-US" dirty="0" smtClean="0"/>
              <a:t>Cast your </a:t>
            </a:r>
            <a:r>
              <a:rPr lang="en-US" dirty="0"/>
              <a:t>stories. (create your characters)</a:t>
            </a:r>
            <a:br>
              <a:rPr lang="en-US" dirty="0"/>
            </a:br>
            <a:r>
              <a:rPr lang="en-US" dirty="0" smtClean="0"/>
              <a:t>Rehearse </a:t>
            </a:r>
            <a:r>
              <a:rPr lang="en-US" dirty="0"/>
              <a:t>your stories with one another.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285" y="3745398"/>
            <a:ext cx="74922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Step 3 (Group Practice): </a:t>
            </a:r>
            <a:r>
              <a:rPr lang="en-US" sz="2400" b="1" i="1" dirty="0">
                <a:solidFill>
                  <a:srgbClr val="FFFF00"/>
                </a:solidFill>
              </a:rPr>
              <a:t/>
            </a:r>
            <a:br>
              <a:rPr lang="en-US" sz="2400" b="1" i="1" dirty="0">
                <a:solidFill>
                  <a:srgbClr val="FFFF00"/>
                </a:solidFill>
              </a:rPr>
            </a:br>
            <a:r>
              <a:rPr lang="en-US" dirty="0" smtClean="0"/>
              <a:t>Groups </a:t>
            </a:r>
            <a:r>
              <a:rPr lang="en-US" dirty="0"/>
              <a:t>have ten to fifteen minutes to practice their outlined stories.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284" y="4545617"/>
            <a:ext cx="653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Step 4 (Assessment): </a:t>
            </a:r>
            <a:endParaRPr lang="en-US" sz="2800" b="1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Perform </a:t>
            </a:r>
            <a:r>
              <a:rPr lang="en-US" dirty="0"/>
              <a:t>your </a:t>
            </a:r>
            <a:r>
              <a:rPr lang="en-US" dirty="0" smtClean="0"/>
              <a:t>POP UP stories </a:t>
            </a:r>
            <a:r>
              <a:rPr lang="en-US" dirty="0"/>
              <a:t>for the </a:t>
            </a:r>
            <a:r>
              <a:rPr lang="en-US" dirty="0" smtClean="0"/>
              <a:t>class!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284" y="5428290"/>
            <a:ext cx="105188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Step 5 (Reflection</a:t>
            </a:r>
            <a:r>
              <a:rPr lang="en-US" sz="2000" dirty="0">
                <a:solidFill>
                  <a:srgbClr val="FFFF00"/>
                </a:solidFill>
              </a:rPr>
              <a:t>):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/>
              <a:t>What </a:t>
            </a:r>
            <a:r>
              <a:rPr lang="en-US" dirty="0"/>
              <a:t>the strengths and weaknesses of the story? </a:t>
            </a:r>
            <a:br>
              <a:rPr lang="en-US" dirty="0"/>
            </a:br>
            <a:r>
              <a:rPr lang="en-US" dirty="0"/>
              <a:t>Were all of the elements of storytelling observed?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284" y="1330277"/>
            <a:ext cx="8113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Step 1 (Group Work):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Discuss </a:t>
            </a:r>
            <a:r>
              <a:rPr lang="en-US" sz="2000" dirty="0"/>
              <a:t>what story you will perform and write it for your group. </a:t>
            </a:r>
            <a:br>
              <a:rPr lang="en-US" sz="2000" dirty="0"/>
            </a:br>
            <a:r>
              <a:rPr lang="en-US" sz="2000" dirty="0" smtClean="0"/>
              <a:t>Discuss </a:t>
            </a:r>
            <a:r>
              <a:rPr lang="en-US" sz="2000" dirty="0"/>
              <a:t>what your vital story elements will be!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9" y="1350514"/>
            <a:ext cx="3810000" cy="4354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5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MODERNIZE IT!</a:t>
            </a:r>
            <a:endParaRPr lang="en-US" sz="60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59" y="2410317"/>
            <a:ext cx="7667074" cy="34163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CHANGE THE SETTING!</a:t>
            </a:r>
          </a:p>
          <a:p>
            <a:pPr lvl="1"/>
            <a:r>
              <a:rPr lang="en-US" sz="2400" dirty="0" smtClean="0"/>
              <a:t>Cinderella’s Castle Ball == High School Prom Celebration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 BLANCA" panose="02000000000000000000" pitchFamily="2" charset="0"/>
              </a:rPr>
              <a:t>CHANGE THE CHARACTERS!</a:t>
            </a:r>
          </a:p>
          <a:p>
            <a:pPr lvl="1"/>
            <a:r>
              <a:rPr lang="en-US" sz="2400" dirty="0" smtClean="0"/>
              <a:t>The Seven Dwarves == The Seven Mean Girls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AR CENA" panose="02000000000000000000" pitchFamily="2" charset="0"/>
              </a:rPr>
              <a:t>CHANGE THE SITUATION!</a:t>
            </a:r>
          </a:p>
          <a:p>
            <a:pPr lvl="1"/>
            <a:r>
              <a:rPr lang="en-US" sz="2400" dirty="0" smtClean="0"/>
              <a:t>Cinderella loses her glass slipper == Cinderella loses her Magic Beats Headphones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30" y="2410317"/>
            <a:ext cx="3467906" cy="371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1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FFC000"/>
                </a:solidFill>
                <a:latin typeface="AR DARLING" panose="02000000000000000000" pitchFamily="2" charset="0"/>
              </a:rPr>
              <a:t>Improv</a:t>
            </a:r>
            <a:r>
              <a:rPr lang="en-US" sz="7200" dirty="0" smtClean="0">
                <a:solidFill>
                  <a:srgbClr val="FFC000"/>
                </a:solidFill>
                <a:latin typeface="AR DARLING" panose="02000000000000000000" pitchFamily="2" charset="0"/>
              </a:rPr>
              <a:t> Group Work</a:t>
            </a:r>
            <a:endParaRPr lang="en-US" sz="7200" dirty="0">
              <a:solidFill>
                <a:srgbClr val="FFC00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2603499"/>
            <a:ext cx="6375044" cy="4132151"/>
          </a:xfrm>
        </p:spPr>
        <p:txBody>
          <a:bodyPr/>
          <a:lstStyle/>
          <a:p>
            <a:r>
              <a:rPr lang="en-US" dirty="0" smtClean="0"/>
              <a:t>Choose a group of 3 people!</a:t>
            </a:r>
          </a:p>
          <a:p>
            <a:pPr algn="ctr"/>
            <a:r>
              <a:rPr lang="en-US" sz="2800" dirty="0"/>
              <a:t>Students will create a scene using the key moments and ideas of that fairy tale, but set in a </a:t>
            </a:r>
            <a:r>
              <a:rPr lang="en-US" sz="4000" i="1" dirty="0">
                <a:solidFill>
                  <a:srgbClr val="00B050"/>
                </a:solidFill>
              </a:rPr>
              <a:t>modern</a:t>
            </a:r>
            <a:r>
              <a:rPr lang="en-US" sz="2800" dirty="0"/>
              <a:t> </a:t>
            </a:r>
            <a:r>
              <a:rPr lang="en-US" sz="2800" dirty="0" smtClean="0"/>
              <a:t>time.</a:t>
            </a:r>
          </a:p>
          <a:p>
            <a:pPr lvl="1" algn="ctr"/>
            <a:r>
              <a:rPr lang="en-US" dirty="0" smtClean="0"/>
              <a:t>Each </a:t>
            </a:r>
            <a:r>
              <a:rPr lang="en-US" dirty="0"/>
              <a:t>scene should </a:t>
            </a:r>
            <a:r>
              <a:rPr lang="en-US" dirty="0" smtClean="0"/>
              <a:t>follow the original fairy tale, but with your new STYLE!</a:t>
            </a:r>
          </a:p>
          <a:p>
            <a:pPr lvl="1"/>
            <a:r>
              <a:rPr lang="en-US" dirty="0" smtClean="0"/>
              <a:t>Each scene should be at least 5 minutes!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31" y="2603501"/>
            <a:ext cx="5443469" cy="37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1255</TotalTime>
  <Words>277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Aharoni</vt:lpstr>
      <vt:lpstr>AR BLANCA</vt:lpstr>
      <vt:lpstr>AR CARTER</vt:lpstr>
      <vt:lpstr>AR CENA</vt:lpstr>
      <vt:lpstr>AR CHRISTY</vt:lpstr>
      <vt:lpstr>AR DARLING</vt:lpstr>
      <vt:lpstr>Arial</vt:lpstr>
      <vt:lpstr>Calibri</vt:lpstr>
      <vt:lpstr>Calibri Light</vt:lpstr>
      <vt:lpstr>Celestial</vt:lpstr>
      <vt:lpstr>DO NOW DO NOW DO NOW Get YOUR BLACK PORTFOLIO</vt:lpstr>
      <vt:lpstr>The vital story elements</vt:lpstr>
      <vt:lpstr>Pop-Up Story</vt:lpstr>
      <vt:lpstr>Did the fairy tale have the  vital elements?</vt:lpstr>
      <vt:lpstr>PowerPoint Presentation</vt:lpstr>
      <vt:lpstr>MODERNIZE IT!</vt:lpstr>
      <vt:lpstr>Improv Group Work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Re-Imagining Fairy Tales</dc:title>
  <dc:creator>Mike</dc:creator>
  <cp:lastModifiedBy>Mike</cp:lastModifiedBy>
  <cp:revision>18</cp:revision>
  <dcterms:created xsi:type="dcterms:W3CDTF">2015-01-16T12:59:08Z</dcterms:created>
  <dcterms:modified xsi:type="dcterms:W3CDTF">2015-09-24T14:04:25Z</dcterms:modified>
</cp:coreProperties>
</file>