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embeddedFontLst>
    <p:embeddedFont>
      <p:font typeface="Playfair Display"/>
      <p:regular r:id="rId6"/>
      <p:bold r:id="rId7"/>
      <p:italic r:id="rId8"/>
      <p:boldItalic r:id="rId9"/>
    </p:embeddedFont>
    <p:embeddedFont>
      <p:font typeface="Lato"/>
      <p:regular r:id="rId10"/>
      <p:bold r:id="rId11"/>
      <p:italic r:id="rId12"/>
      <p:boldItalic r:id="rId13"/>
    </p:embeddedFont>
    <p:embeddedFont>
      <p:font typeface="Pacifico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bold.fntdata"/><Relationship Id="rId10" Type="http://schemas.openxmlformats.org/officeDocument/2006/relationships/font" Target="fonts/Lato-regular.fntdata"/><Relationship Id="rId13" Type="http://schemas.openxmlformats.org/officeDocument/2006/relationships/font" Target="fonts/Lato-boldItalic.fntdata"/><Relationship Id="rId12" Type="http://schemas.openxmlformats.org/officeDocument/2006/relationships/font" Target="fonts/Lato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layfairDisplay-boldItalic.fntdata"/><Relationship Id="rId14" Type="http://schemas.openxmlformats.org/officeDocument/2006/relationships/font" Target="fonts/Pacifico-regular.fntdata"/><Relationship Id="rId5" Type="http://schemas.openxmlformats.org/officeDocument/2006/relationships/slide" Target="slides/slide1.xml"/><Relationship Id="rId6" Type="http://schemas.openxmlformats.org/officeDocument/2006/relationships/font" Target="fonts/PlayfairDisplay-regular.fntdata"/><Relationship Id="rId7" Type="http://schemas.openxmlformats.org/officeDocument/2006/relationships/font" Target="fonts/PlayfairDisplay-bold.fntdata"/><Relationship Id="rId8" Type="http://schemas.openxmlformats.org/officeDocument/2006/relationships/font" Target="fonts/PlayfairDisplay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hasCustomPrompt="1"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Shape 23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Shape 2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hape 28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Shape 2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hape 3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Shape 3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" name="Shape 4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Shape 4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ue-gold">
    <p:bg>
      <p:bgPr>
        <a:solidFill>
          <a:srgbClr val="FF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2027550" y="1247950"/>
            <a:ext cx="5088900" cy="51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i="1" lang="en" u="sng">
                <a:solidFill>
                  <a:srgbClr val="FFD966"/>
                </a:solidFill>
              </a:rPr>
              <a:t>DRAMA</a:t>
            </a:r>
            <a:endParaRPr i="1" u="sng">
              <a:solidFill>
                <a:srgbClr val="FFD966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rgbClr val="FFD966"/>
                </a:solidFill>
              </a:rPr>
              <a:t>Prep Players</a:t>
            </a:r>
            <a:endParaRPr sz="2400" u="sng">
              <a:solidFill>
                <a:srgbClr val="FFD966"/>
              </a:solidFill>
            </a:endParaRPr>
          </a:p>
        </p:txBody>
      </p:sp>
      <p:pic>
        <p:nvPicPr>
          <p:cNvPr id="69" name="Shape 69"/>
          <p:cNvPicPr preferRelativeResize="0"/>
          <p:nvPr/>
        </p:nvPicPr>
        <p:blipFill rotWithShape="1">
          <a:blip r:embed="rId4">
            <a:alphaModFix/>
          </a:blip>
          <a:srcRect b="41238" l="8578" r="41918" t="6122"/>
          <a:stretch/>
        </p:blipFill>
        <p:spPr>
          <a:xfrm rot="-973249">
            <a:off x="1353531" y="633242"/>
            <a:ext cx="2008014" cy="1077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 rotWithShape="1">
          <a:blip r:embed="rId4">
            <a:alphaModFix/>
          </a:blip>
          <a:srcRect b="41238" l="8578" r="41918" t="6122"/>
          <a:stretch/>
        </p:blipFill>
        <p:spPr>
          <a:xfrm rot="1258820">
            <a:off x="6124000" y="611425"/>
            <a:ext cx="1877000" cy="1121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 txBox="1"/>
          <p:nvPr/>
        </p:nvSpPr>
        <p:spPr>
          <a:xfrm>
            <a:off x="3557300" y="2031300"/>
            <a:ext cx="2690400" cy="14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</a:rPr>
              <a:t>Time: 2:40 -4:00</a:t>
            </a:r>
            <a:endParaRPr sz="1800">
              <a:solidFill>
                <a:srgbClr val="FFFF00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</a:rPr>
              <a:t>When:Tuesdays</a:t>
            </a:r>
            <a:endParaRPr sz="1800">
              <a:solidFill>
                <a:srgbClr val="FFFF00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00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</a:rPr>
              <a:t>Place: Auditorium</a:t>
            </a:r>
            <a:endParaRPr sz="1800">
              <a:solidFill>
                <a:srgbClr val="FFFF00"/>
              </a:solidFill>
            </a:endParaRPr>
          </a:p>
        </p:txBody>
      </p:sp>
      <p:sp>
        <p:nvSpPr>
          <p:cNvPr id="72" name="Shape 72"/>
          <p:cNvSpPr txBox="1"/>
          <p:nvPr/>
        </p:nvSpPr>
        <p:spPr>
          <a:xfrm>
            <a:off x="3306879" y="3452101"/>
            <a:ext cx="2744100" cy="136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6"/>
                </a:solidFill>
                <a:latin typeface="Pacifico"/>
                <a:ea typeface="Pacifico"/>
                <a:cs typeface="Pacifico"/>
                <a:sym typeface="Pacifico"/>
              </a:rPr>
              <a:t>Be yourself!</a:t>
            </a:r>
            <a:endParaRPr sz="2400">
              <a:solidFill>
                <a:schemeClr val="accent6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6"/>
                </a:solidFill>
                <a:latin typeface="Pacifico"/>
                <a:ea typeface="Pacifico"/>
                <a:cs typeface="Pacifico"/>
                <a:sym typeface="Pacifico"/>
              </a:rPr>
              <a:t>Find yourself!</a:t>
            </a:r>
            <a:endParaRPr sz="2400">
              <a:solidFill>
                <a:schemeClr val="accent6"/>
              </a:solidFill>
              <a:latin typeface="Pacifico"/>
              <a:ea typeface="Pacifico"/>
              <a:cs typeface="Pacifico"/>
              <a:sym typeface="Pacifico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6"/>
                </a:solidFill>
                <a:latin typeface="Pacifico"/>
                <a:ea typeface="Pacifico"/>
                <a:cs typeface="Pacifico"/>
                <a:sym typeface="Pacifico"/>
              </a:rPr>
              <a:t>Express yourself!</a:t>
            </a:r>
            <a:endParaRPr sz="2400">
              <a:solidFill>
                <a:schemeClr val="accent6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pic>
        <p:nvPicPr>
          <p:cNvPr id="73" name="Shape 7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46050" y="2442725"/>
            <a:ext cx="2153950" cy="1832927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1635550" y="3395813"/>
            <a:ext cx="6366900" cy="30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497150" y="2689900"/>
            <a:ext cx="1556650" cy="171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