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5143500" cx="9144000"/>
  <p:notesSz cx="6858000" cy="9144000"/>
  <p:embeddedFontLst>
    <p:embeddedFont>
      <p:font typeface="Playfair Display"/>
      <p:regular r:id="rId6"/>
      <p:bold r:id="rId7"/>
      <p:italic r:id="rId8"/>
      <p:boldItalic r:id="rId9"/>
    </p:embeddedFont>
    <p:embeddedFont>
      <p:font typeface="Lato"/>
      <p:regular r:id="rId10"/>
      <p:bold r:id="rId11"/>
      <p:italic r:id="rId12"/>
      <p:boldItalic r:id="rId13"/>
    </p:embeddedFont>
    <p:embeddedFont>
      <p:font typeface="Pacifico"/>
      <p:regular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Lato-bold.fntdata"/><Relationship Id="rId10" Type="http://schemas.openxmlformats.org/officeDocument/2006/relationships/font" Target="fonts/Lato-regular.fntdata"/><Relationship Id="rId13" Type="http://schemas.openxmlformats.org/officeDocument/2006/relationships/font" Target="fonts/Lato-boldItalic.fntdata"/><Relationship Id="rId12" Type="http://schemas.openxmlformats.org/officeDocument/2006/relationships/font" Target="fonts/Lato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PlayfairDisplay-boldItalic.fntdata"/><Relationship Id="rId14" Type="http://schemas.openxmlformats.org/officeDocument/2006/relationships/font" Target="fonts/Pacifico-regular.fntdata"/><Relationship Id="rId5" Type="http://schemas.openxmlformats.org/officeDocument/2006/relationships/slide" Target="slides/slide1.xml"/><Relationship Id="rId6" Type="http://schemas.openxmlformats.org/officeDocument/2006/relationships/font" Target="fonts/PlayfairDisplay-regular.fntdata"/><Relationship Id="rId7" Type="http://schemas.openxmlformats.org/officeDocument/2006/relationships/font" Target="fonts/PlayfairDisplay-bold.fntdata"/><Relationship Id="rId8" Type="http://schemas.openxmlformats.org/officeDocument/2006/relationships/font" Target="fonts/PlayfairDisplay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2" name="Shape 12"/>
          <p:cNvCxnSpPr/>
          <p:nvPr/>
        </p:nvCxnSpPr>
        <p:spPr>
          <a:xfrm>
            <a:off x="733219" y="2235351"/>
            <a:ext cx="3852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Shape 13"/>
          <p:cNvSpPr txBox="1"/>
          <p:nvPr>
            <p:ph type="ctrTitle"/>
          </p:nvPr>
        </p:nvSpPr>
        <p:spPr>
          <a:xfrm>
            <a:off x="630600" y="136800"/>
            <a:ext cx="7893000" cy="1853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4" name="Shape 14"/>
          <p:cNvSpPr txBox="1"/>
          <p:nvPr>
            <p:ph idx="1" type="subTitle"/>
          </p:nvPr>
        </p:nvSpPr>
        <p:spPr>
          <a:xfrm>
            <a:off x="630600" y="3228375"/>
            <a:ext cx="7893000" cy="1274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1pPr>
            <a:lvl2pPr lvl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2pPr>
            <a:lvl3pPr lvl="2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3pPr>
            <a:lvl4pPr lvl="3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4pPr>
            <a:lvl5pPr lvl="4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5pPr>
            <a:lvl6pPr lvl="5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6pPr>
            <a:lvl7pPr lvl="6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7pPr>
            <a:lvl8pPr lvl="7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8pPr>
            <a:lvl9pPr lvl="8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Shape 58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Shape 59"/>
          <p:cNvSpPr txBox="1"/>
          <p:nvPr>
            <p:ph hasCustomPrompt="1" type="title"/>
          </p:nvPr>
        </p:nvSpPr>
        <p:spPr>
          <a:xfrm>
            <a:off x="586725" y="1353788"/>
            <a:ext cx="79707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586725" y="2968388"/>
            <a:ext cx="79707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1" name="Shape 6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Shape 18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Shape 19"/>
          <p:cNvSpPr txBox="1"/>
          <p:nvPr>
            <p:ph type="title"/>
          </p:nvPr>
        </p:nvSpPr>
        <p:spPr>
          <a:xfrm>
            <a:off x="509550" y="1921350"/>
            <a:ext cx="8124900" cy="130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>
            <a:off x="-125" y="5045700"/>
            <a:ext cx="9144000" cy="978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3" name="Shape 23"/>
          <p:cNvCxnSpPr/>
          <p:nvPr/>
        </p:nvCxnSpPr>
        <p:spPr>
          <a:xfrm>
            <a:off x="419425" y="1154195"/>
            <a:ext cx="3852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4" name="Shape 24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311700" y="1417800"/>
            <a:ext cx="8520600" cy="3150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hape 28"/>
          <p:cNvCxnSpPr/>
          <p:nvPr/>
        </p:nvCxnSpPr>
        <p:spPr>
          <a:xfrm>
            <a:off x="419425" y="1154195"/>
            <a:ext cx="3852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9" name="Shape 29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417950"/>
            <a:ext cx="3999900" cy="3150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2" type="body"/>
          </p:nvPr>
        </p:nvSpPr>
        <p:spPr>
          <a:xfrm>
            <a:off x="4832400" y="1417950"/>
            <a:ext cx="3999900" cy="3150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hape 37"/>
          <p:cNvCxnSpPr/>
          <p:nvPr/>
        </p:nvCxnSpPr>
        <p:spPr>
          <a:xfrm>
            <a:off x="411044" y="1417772"/>
            <a:ext cx="3852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8" name="Shape 38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x="311700" y="1640350"/>
            <a:ext cx="2808000" cy="292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" name="Shape 43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Shape 44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>
            <a:off x="4572000" y="-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8" name="Shape 48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9" name="Shape 49"/>
          <p:cNvSpPr txBox="1"/>
          <p:nvPr>
            <p:ph type="title"/>
          </p:nvPr>
        </p:nvSpPr>
        <p:spPr>
          <a:xfrm>
            <a:off x="265500" y="1084625"/>
            <a:ext cx="4045200" cy="17070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50" name="Shape 50"/>
          <p:cNvSpPr txBox="1"/>
          <p:nvPr>
            <p:ph idx="1" type="subTitle"/>
          </p:nvPr>
        </p:nvSpPr>
        <p:spPr>
          <a:xfrm>
            <a:off x="265500" y="2845200"/>
            <a:ext cx="4045200" cy="1421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lue-gold">
    <p:bg>
      <p:bgPr>
        <a:solidFill>
          <a:srgbClr val="FF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417800"/>
            <a:ext cx="8520600" cy="315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Char char="●"/>
              <a:defRPr sz="18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Relationship Id="rId5" Type="http://schemas.openxmlformats.org/officeDocument/2006/relationships/image" Target="../media/image4.png"/><Relationship Id="rId6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2027550" y="1247950"/>
            <a:ext cx="5088900" cy="51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i="1" lang="en" u="sng">
                <a:solidFill>
                  <a:srgbClr val="FFD966"/>
                </a:solidFill>
              </a:rPr>
              <a:t>DRAMA</a:t>
            </a:r>
            <a:endParaRPr i="1" u="sng">
              <a:solidFill>
                <a:srgbClr val="FFD966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u="sng">
                <a:solidFill>
                  <a:srgbClr val="FFD966"/>
                </a:solidFill>
              </a:rPr>
              <a:t>Prep Players</a:t>
            </a:r>
            <a:endParaRPr sz="2400" u="sng">
              <a:solidFill>
                <a:srgbClr val="FFD966"/>
              </a:solidFill>
            </a:endParaRPr>
          </a:p>
        </p:txBody>
      </p:sp>
      <p:pic>
        <p:nvPicPr>
          <p:cNvPr id="69" name="Shape 69"/>
          <p:cNvPicPr preferRelativeResize="0"/>
          <p:nvPr/>
        </p:nvPicPr>
        <p:blipFill rotWithShape="1">
          <a:blip r:embed="rId4">
            <a:alphaModFix/>
          </a:blip>
          <a:srcRect b="41238" l="8578" r="41918" t="6122"/>
          <a:stretch/>
        </p:blipFill>
        <p:spPr>
          <a:xfrm rot="-973249">
            <a:off x="1353531" y="633242"/>
            <a:ext cx="2008014" cy="1077366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Shape 70"/>
          <p:cNvPicPr preferRelativeResize="0"/>
          <p:nvPr/>
        </p:nvPicPr>
        <p:blipFill rotWithShape="1">
          <a:blip r:embed="rId4">
            <a:alphaModFix/>
          </a:blip>
          <a:srcRect b="41238" l="8578" r="41918" t="6122"/>
          <a:stretch/>
        </p:blipFill>
        <p:spPr>
          <a:xfrm rot="1258820">
            <a:off x="6124000" y="611425"/>
            <a:ext cx="1877000" cy="112100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Shape 71"/>
          <p:cNvSpPr txBox="1"/>
          <p:nvPr/>
        </p:nvSpPr>
        <p:spPr>
          <a:xfrm>
            <a:off x="3557300" y="2031300"/>
            <a:ext cx="2690400" cy="14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</a:rPr>
              <a:t>Time: 2:40 -4:00</a:t>
            </a:r>
            <a:endParaRPr sz="1800">
              <a:solidFill>
                <a:srgbClr val="FFFF00"/>
              </a:solidFill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00"/>
              </a:solidFill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</a:rPr>
              <a:t>When:Tuesdays</a:t>
            </a:r>
            <a:endParaRPr sz="1800">
              <a:solidFill>
                <a:srgbClr val="FFFF00"/>
              </a:solidFill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00"/>
              </a:solidFill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</a:rPr>
              <a:t>Place: Auditorium</a:t>
            </a:r>
            <a:endParaRPr sz="1800">
              <a:solidFill>
                <a:srgbClr val="FFFF00"/>
              </a:solidFill>
            </a:endParaRPr>
          </a:p>
        </p:txBody>
      </p:sp>
      <p:sp>
        <p:nvSpPr>
          <p:cNvPr id="72" name="Shape 72"/>
          <p:cNvSpPr txBox="1"/>
          <p:nvPr/>
        </p:nvSpPr>
        <p:spPr>
          <a:xfrm>
            <a:off x="3306879" y="3452101"/>
            <a:ext cx="2744100" cy="13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accent6"/>
                </a:solidFill>
                <a:latin typeface="Pacifico"/>
                <a:ea typeface="Pacifico"/>
                <a:cs typeface="Pacifico"/>
                <a:sym typeface="Pacifico"/>
              </a:rPr>
              <a:t>Be yourself!</a:t>
            </a:r>
            <a:endParaRPr sz="2400">
              <a:solidFill>
                <a:schemeClr val="accent6"/>
              </a:solidFill>
              <a:latin typeface="Pacifico"/>
              <a:ea typeface="Pacifico"/>
              <a:cs typeface="Pacifico"/>
              <a:sym typeface="Pacifico"/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accent6"/>
                </a:solidFill>
                <a:latin typeface="Pacifico"/>
                <a:ea typeface="Pacifico"/>
                <a:cs typeface="Pacifico"/>
                <a:sym typeface="Pacifico"/>
              </a:rPr>
              <a:t>Find yourself!</a:t>
            </a:r>
            <a:endParaRPr sz="2400">
              <a:solidFill>
                <a:schemeClr val="accent6"/>
              </a:solidFill>
              <a:latin typeface="Pacifico"/>
              <a:ea typeface="Pacifico"/>
              <a:cs typeface="Pacifico"/>
              <a:sym typeface="Pacifico"/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accent6"/>
                </a:solidFill>
                <a:latin typeface="Pacifico"/>
                <a:ea typeface="Pacifico"/>
                <a:cs typeface="Pacifico"/>
                <a:sym typeface="Pacifico"/>
              </a:rPr>
              <a:t>Express yourself!</a:t>
            </a:r>
            <a:endParaRPr sz="2400">
              <a:solidFill>
                <a:schemeClr val="accent6"/>
              </a:solidFill>
              <a:latin typeface="Pacifico"/>
              <a:ea typeface="Pacifico"/>
              <a:cs typeface="Pacifico"/>
              <a:sym typeface="Pacifico"/>
            </a:endParaRPr>
          </a:p>
        </p:txBody>
      </p:sp>
      <p:pic>
        <p:nvPicPr>
          <p:cNvPr id="73" name="Shape 7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46050" y="2442725"/>
            <a:ext cx="2153950" cy="1832927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Shape 74"/>
          <p:cNvSpPr txBox="1"/>
          <p:nvPr/>
        </p:nvSpPr>
        <p:spPr>
          <a:xfrm>
            <a:off x="1635550" y="3395813"/>
            <a:ext cx="6366900" cy="30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5" name="Shape 7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497150" y="2689900"/>
            <a:ext cx="1556650" cy="1718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Blue &amp; Gold">
  <a:themeElements>
    <a:clrScheme name="Blue &amp; Gold">
      <a:dk1>
        <a:srgbClr val="FFFFFF"/>
      </a:dk1>
      <a:lt1>
        <a:srgbClr val="01AFD1"/>
      </a:lt1>
      <a:dk2>
        <a:srgbClr val="1E2D31"/>
      </a:dk2>
      <a:lt2>
        <a:srgbClr val="BFC7CA"/>
      </a:lt2>
      <a:accent1>
        <a:srgbClr val="006F85"/>
      </a:accent1>
      <a:accent2>
        <a:srgbClr val="AF4345"/>
      </a:accent2>
      <a:accent3>
        <a:srgbClr val="47D06A"/>
      </a:accent3>
      <a:accent4>
        <a:srgbClr val="F58F8F"/>
      </a:accent4>
      <a:accent5>
        <a:srgbClr val="F6CD4C"/>
      </a:accent5>
      <a:accent6>
        <a:srgbClr val="F8E71C"/>
      </a:accent6>
      <a:hlink>
        <a:srgbClr val="F6CD4C"/>
      </a:hlink>
      <a:folHlink>
        <a:srgbClr val="F6CD4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