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7" r:id="rId1"/>
  </p:sldMasterIdLst>
  <p:sldIdLst>
    <p:sldId id="256" r:id="rId2"/>
    <p:sldId id="279" r:id="rId3"/>
    <p:sldId id="280" r:id="rId4"/>
    <p:sldId id="257" r:id="rId5"/>
    <p:sldId id="283" r:id="rId6"/>
    <p:sldId id="281" r:id="rId7"/>
    <p:sldId id="258" r:id="rId8"/>
    <p:sldId id="275" r:id="rId9"/>
    <p:sldId id="284" r:id="rId10"/>
    <p:sldId id="259" r:id="rId11"/>
    <p:sldId id="285" r:id="rId12"/>
    <p:sldId id="288" r:id="rId13"/>
    <p:sldId id="260" r:id="rId14"/>
    <p:sldId id="287" r:id="rId15"/>
    <p:sldId id="286" r:id="rId16"/>
    <p:sldId id="261" r:id="rId17"/>
    <p:sldId id="289" r:id="rId18"/>
    <p:sldId id="296" r:id="rId19"/>
    <p:sldId id="297" r:id="rId20"/>
    <p:sldId id="295" r:id="rId21"/>
    <p:sldId id="271" r:id="rId22"/>
    <p:sldId id="290" r:id="rId23"/>
    <p:sldId id="273" r:id="rId24"/>
    <p:sldId id="292" r:id="rId25"/>
    <p:sldId id="293" r:id="rId26"/>
    <p:sldId id="272" r:id="rId27"/>
    <p:sldId id="291" r:id="rId28"/>
    <p:sldId id="294" r:id="rId29"/>
    <p:sldId id="262" r:id="rId30"/>
    <p:sldId id="263" r:id="rId31"/>
    <p:sldId id="265" r:id="rId32"/>
    <p:sldId id="266" r:id="rId33"/>
    <p:sldId id="267" r:id="rId34"/>
    <p:sldId id="268" r:id="rId35"/>
    <p:sldId id="282" r:id="rId36"/>
    <p:sldId id="276" r:id="rId37"/>
    <p:sldId id="269" r:id="rId38"/>
    <p:sldId id="264" r:id="rId39"/>
    <p:sldId id="270" r:id="rId40"/>
    <p:sldId id="278" r:id="rId41"/>
  </p:sldIdLst>
  <p:sldSz cx="12192000" cy="6858000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70" d="100"/>
          <a:sy n="70" d="100"/>
        </p:scale>
        <p:origin x="90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jpg"/><Relationship Id="rId7" Type="http://schemas.openxmlformats.org/officeDocument/2006/relationships/image" Target="../media/image11.jpg"/><Relationship Id="rId2" Type="http://schemas.openxmlformats.org/officeDocument/2006/relationships/image" Target="../media/image7.jpg"/><Relationship Id="rId1" Type="http://schemas.openxmlformats.org/officeDocument/2006/relationships/image" Target="../media/image6.jpg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10" Type="http://schemas.openxmlformats.org/officeDocument/2006/relationships/image" Target="../media/image4.jpg"/><Relationship Id="rId4" Type="http://schemas.openxmlformats.org/officeDocument/2006/relationships/image" Target="../media/image8.jpg"/><Relationship Id="rId9" Type="http://schemas.openxmlformats.org/officeDocument/2006/relationships/image" Target="../media/image13.jpe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jpg"/><Relationship Id="rId7" Type="http://schemas.openxmlformats.org/officeDocument/2006/relationships/image" Target="../media/image11.jpg"/><Relationship Id="rId2" Type="http://schemas.openxmlformats.org/officeDocument/2006/relationships/image" Target="../media/image7.jpg"/><Relationship Id="rId1" Type="http://schemas.openxmlformats.org/officeDocument/2006/relationships/image" Target="../media/image6.jpg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10" Type="http://schemas.openxmlformats.org/officeDocument/2006/relationships/image" Target="../media/image4.jpg"/><Relationship Id="rId4" Type="http://schemas.openxmlformats.org/officeDocument/2006/relationships/image" Target="../media/image8.jpg"/><Relationship Id="rId9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7F3106-B42F-4C22-80D6-DAD91EE7FB48}" type="doc">
      <dgm:prSet loTypeId="urn:microsoft.com/office/officeart/2005/8/layout/pictureOrgChart+Icon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6D748A-7AE1-4D7E-95C5-1A79BD785497}">
      <dgm:prSet phldrT="[Text]"/>
      <dgm:spPr/>
      <dgm:t>
        <a:bodyPr/>
        <a:lstStyle/>
        <a:p>
          <a:r>
            <a:rPr lang="en-US" dirty="0" smtClean="0"/>
            <a:t>Producer</a:t>
          </a:r>
          <a:endParaRPr lang="en-US" dirty="0"/>
        </a:p>
      </dgm:t>
    </dgm:pt>
    <dgm:pt modelId="{FB5FBD3E-9AD5-42C4-AF43-00816C2C5884}" type="parTrans" cxnId="{943C6027-D25E-4914-B647-C68EAB084C11}">
      <dgm:prSet/>
      <dgm:spPr/>
      <dgm:t>
        <a:bodyPr/>
        <a:lstStyle/>
        <a:p>
          <a:endParaRPr lang="en-US"/>
        </a:p>
      </dgm:t>
    </dgm:pt>
    <dgm:pt modelId="{D0A8C082-1C99-4068-919B-59282E313840}" type="sibTrans" cxnId="{943C6027-D25E-4914-B647-C68EAB084C11}">
      <dgm:prSet/>
      <dgm:spPr/>
      <dgm:t>
        <a:bodyPr/>
        <a:lstStyle/>
        <a:p>
          <a:endParaRPr lang="en-US"/>
        </a:p>
      </dgm:t>
    </dgm:pt>
    <dgm:pt modelId="{7297CBD3-DDCC-4C4B-A82E-EC4B184CA63F}" type="asst">
      <dgm:prSet phldrT="[Text]"/>
      <dgm:spPr/>
      <dgm:t>
        <a:bodyPr/>
        <a:lstStyle/>
        <a:p>
          <a:r>
            <a:rPr lang="en-US" dirty="0" smtClean="0"/>
            <a:t>Director</a:t>
          </a:r>
          <a:endParaRPr lang="en-US" dirty="0"/>
        </a:p>
      </dgm:t>
    </dgm:pt>
    <dgm:pt modelId="{5300E5ED-7410-42E1-B617-D6F3A7D6E5E4}" type="parTrans" cxnId="{5B1633D8-0CC1-4D90-90D1-808851A328BD}">
      <dgm:prSet/>
      <dgm:spPr/>
      <dgm:t>
        <a:bodyPr/>
        <a:lstStyle/>
        <a:p>
          <a:endParaRPr lang="en-US"/>
        </a:p>
      </dgm:t>
    </dgm:pt>
    <dgm:pt modelId="{D3490228-BA29-4B67-BCF5-2543C031D4A8}" type="sibTrans" cxnId="{5B1633D8-0CC1-4D90-90D1-808851A328BD}">
      <dgm:prSet/>
      <dgm:spPr/>
      <dgm:t>
        <a:bodyPr/>
        <a:lstStyle/>
        <a:p>
          <a:endParaRPr lang="en-US"/>
        </a:p>
      </dgm:t>
    </dgm:pt>
    <dgm:pt modelId="{7069DC0D-A34F-4A67-AA94-0E92BE1F5E97}">
      <dgm:prSet phldrT="[Text]"/>
      <dgm:spPr/>
      <dgm:t>
        <a:bodyPr/>
        <a:lstStyle/>
        <a:p>
          <a:r>
            <a:rPr lang="en-US" dirty="0" smtClean="0"/>
            <a:t>Stage Manager</a:t>
          </a:r>
          <a:endParaRPr lang="en-US" dirty="0"/>
        </a:p>
      </dgm:t>
    </dgm:pt>
    <dgm:pt modelId="{CA0E52F5-5967-4AF1-B05D-31FED61291D9}" type="parTrans" cxnId="{CF3C805A-308B-4E47-8428-DC02D4201865}">
      <dgm:prSet/>
      <dgm:spPr/>
      <dgm:t>
        <a:bodyPr/>
        <a:lstStyle/>
        <a:p>
          <a:endParaRPr lang="en-US"/>
        </a:p>
      </dgm:t>
    </dgm:pt>
    <dgm:pt modelId="{93AB0A5A-DFB0-4A46-B1AF-1E4ED0572422}" type="sibTrans" cxnId="{CF3C805A-308B-4E47-8428-DC02D4201865}">
      <dgm:prSet/>
      <dgm:spPr/>
      <dgm:t>
        <a:bodyPr/>
        <a:lstStyle/>
        <a:p>
          <a:endParaRPr lang="en-US"/>
        </a:p>
      </dgm:t>
    </dgm:pt>
    <dgm:pt modelId="{8435BCB3-43BE-4C8A-982E-967EB4516490}">
      <dgm:prSet phldrT="[Text]" custT="1"/>
      <dgm:spPr/>
      <dgm:t>
        <a:bodyPr/>
        <a:lstStyle/>
        <a:p>
          <a:r>
            <a:rPr lang="en-US" sz="1600" dirty="0" smtClean="0"/>
            <a:t>Technical Director</a:t>
          </a:r>
          <a:endParaRPr lang="en-US" sz="1600" dirty="0"/>
        </a:p>
      </dgm:t>
    </dgm:pt>
    <dgm:pt modelId="{7A38AEC2-7627-48ED-87E6-737F65B91037}" type="parTrans" cxnId="{65996BED-97CB-4135-A8AD-FF9899FBEFD9}">
      <dgm:prSet/>
      <dgm:spPr/>
      <dgm:t>
        <a:bodyPr/>
        <a:lstStyle/>
        <a:p>
          <a:endParaRPr lang="en-US"/>
        </a:p>
      </dgm:t>
    </dgm:pt>
    <dgm:pt modelId="{D637E817-CE75-4742-ADEC-85D376E2F3D0}" type="sibTrans" cxnId="{65996BED-97CB-4135-A8AD-FF9899FBEFD9}">
      <dgm:prSet/>
      <dgm:spPr/>
      <dgm:t>
        <a:bodyPr/>
        <a:lstStyle/>
        <a:p>
          <a:endParaRPr lang="en-US"/>
        </a:p>
      </dgm:t>
    </dgm:pt>
    <dgm:pt modelId="{E6DD2FBA-B9BE-4EFB-AE45-50627EB6D004}">
      <dgm:prSet phldrT="[Text]"/>
      <dgm:spPr/>
      <dgm:t>
        <a:bodyPr/>
        <a:lstStyle/>
        <a:p>
          <a:r>
            <a:rPr lang="en-US" dirty="0" smtClean="0"/>
            <a:t>Playwright</a:t>
          </a:r>
          <a:endParaRPr lang="en-US" dirty="0"/>
        </a:p>
      </dgm:t>
    </dgm:pt>
    <dgm:pt modelId="{F081D635-F7D8-4BCD-9015-E47C99196751}" type="parTrans" cxnId="{1646EC88-5ADB-4D0C-8225-AE795BBEF664}">
      <dgm:prSet/>
      <dgm:spPr/>
      <dgm:t>
        <a:bodyPr/>
        <a:lstStyle/>
        <a:p>
          <a:endParaRPr lang="en-US"/>
        </a:p>
      </dgm:t>
    </dgm:pt>
    <dgm:pt modelId="{CBD9AE62-5343-499C-B282-1747645A8695}" type="sibTrans" cxnId="{1646EC88-5ADB-4D0C-8225-AE795BBEF664}">
      <dgm:prSet/>
      <dgm:spPr/>
      <dgm:t>
        <a:bodyPr/>
        <a:lstStyle/>
        <a:p>
          <a:endParaRPr lang="en-US"/>
        </a:p>
      </dgm:t>
    </dgm:pt>
    <dgm:pt modelId="{70634B73-AC33-481E-8711-854520596FA7}">
      <dgm:prSet/>
      <dgm:spPr/>
      <dgm:t>
        <a:bodyPr/>
        <a:lstStyle/>
        <a:p>
          <a:r>
            <a:rPr lang="en-US" dirty="0" smtClean="0"/>
            <a:t>Actor</a:t>
          </a:r>
          <a:endParaRPr lang="en-US" dirty="0"/>
        </a:p>
      </dgm:t>
    </dgm:pt>
    <dgm:pt modelId="{551E680D-44B2-45B5-82E6-4FF43001E335}" type="parTrans" cxnId="{9518A245-C8B6-46E0-94BD-628B016EF64A}">
      <dgm:prSet/>
      <dgm:spPr/>
      <dgm:t>
        <a:bodyPr/>
        <a:lstStyle/>
        <a:p>
          <a:endParaRPr lang="en-US"/>
        </a:p>
      </dgm:t>
    </dgm:pt>
    <dgm:pt modelId="{30874958-8906-40B9-A525-D660D48135B1}" type="sibTrans" cxnId="{9518A245-C8B6-46E0-94BD-628B016EF64A}">
      <dgm:prSet/>
      <dgm:spPr/>
      <dgm:t>
        <a:bodyPr/>
        <a:lstStyle/>
        <a:p>
          <a:endParaRPr lang="en-US"/>
        </a:p>
      </dgm:t>
    </dgm:pt>
    <dgm:pt modelId="{3244C403-793A-40D8-A85A-5064FB956219}">
      <dgm:prSet/>
      <dgm:spPr/>
      <dgm:t>
        <a:bodyPr/>
        <a:lstStyle/>
        <a:p>
          <a:r>
            <a:rPr lang="en-US" dirty="0" smtClean="0"/>
            <a:t>Stage Crew</a:t>
          </a:r>
          <a:endParaRPr lang="en-US" dirty="0"/>
        </a:p>
      </dgm:t>
    </dgm:pt>
    <dgm:pt modelId="{041ED7CC-AF92-4891-AAEE-F9E7557B0DC8}" type="parTrans" cxnId="{143FC3C8-0DCF-4726-B49F-2F2D1AC7DEAA}">
      <dgm:prSet/>
      <dgm:spPr/>
      <dgm:t>
        <a:bodyPr/>
        <a:lstStyle/>
        <a:p>
          <a:endParaRPr lang="en-US"/>
        </a:p>
      </dgm:t>
    </dgm:pt>
    <dgm:pt modelId="{9CBEC985-165D-485E-B95C-D5847EB067F4}" type="sibTrans" cxnId="{143FC3C8-0DCF-4726-B49F-2F2D1AC7DEAA}">
      <dgm:prSet/>
      <dgm:spPr/>
      <dgm:t>
        <a:bodyPr/>
        <a:lstStyle/>
        <a:p>
          <a:endParaRPr lang="en-US"/>
        </a:p>
      </dgm:t>
    </dgm:pt>
    <dgm:pt modelId="{FC89E3DD-6CA5-4D81-89E7-00AE5DFCF776}">
      <dgm:prSet custT="1"/>
      <dgm:spPr/>
      <dgm:t>
        <a:bodyPr/>
        <a:lstStyle/>
        <a:p>
          <a:r>
            <a:rPr lang="en-US" sz="1600" dirty="0" smtClean="0"/>
            <a:t>Costumes/</a:t>
          </a:r>
        </a:p>
        <a:p>
          <a:r>
            <a:rPr lang="en-US" sz="1600" dirty="0" smtClean="0"/>
            <a:t>Makeup</a:t>
          </a:r>
          <a:endParaRPr lang="en-US" sz="1600" dirty="0"/>
        </a:p>
      </dgm:t>
    </dgm:pt>
    <dgm:pt modelId="{FA28EE44-15FD-40DB-A9E2-D27DA52F3681}" type="parTrans" cxnId="{750873F3-8BCC-4990-9D73-411C8F7E4305}">
      <dgm:prSet/>
      <dgm:spPr/>
      <dgm:t>
        <a:bodyPr/>
        <a:lstStyle/>
        <a:p>
          <a:endParaRPr lang="en-US"/>
        </a:p>
      </dgm:t>
    </dgm:pt>
    <dgm:pt modelId="{620EDC19-48E8-4234-B10F-4952040E2D90}" type="sibTrans" cxnId="{750873F3-8BCC-4990-9D73-411C8F7E4305}">
      <dgm:prSet/>
      <dgm:spPr/>
      <dgm:t>
        <a:bodyPr/>
        <a:lstStyle/>
        <a:p>
          <a:endParaRPr lang="en-US"/>
        </a:p>
      </dgm:t>
    </dgm:pt>
    <dgm:pt modelId="{6EFCB454-DAE7-49A7-AEC2-E8C01AAC5AA8}">
      <dgm:prSet/>
      <dgm:spPr/>
      <dgm:t>
        <a:bodyPr/>
        <a:lstStyle/>
        <a:p>
          <a:r>
            <a:rPr lang="en-US" dirty="0" smtClean="0"/>
            <a:t>Lights and Sound</a:t>
          </a:r>
          <a:endParaRPr lang="en-US" dirty="0"/>
        </a:p>
      </dgm:t>
    </dgm:pt>
    <dgm:pt modelId="{0A3B0BA5-BED5-47E6-9AF9-BA6EB1933999}" type="parTrans" cxnId="{23B4A852-0269-416C-8981-9566370068B0}">
      <dgm:prSet/>
      <dgm:spPr/>
      <dgm:t>
        <a:bodyPr/>
        <a:lstStyle/>
        <a:p>
          <a:endParaRPr lang="en-US"/>
        </a:p>
      </dgm:t>
    </dgm:pt>
    <dgm:pt modelId="{7DE97B27-40C7-4134-93E7-72B663B76051}" type="sibTrans" cxnId="{23B4A852-0269-416C-8981-9566370068B0}">
      <dgm:prSet/>
      <dgm:spPr/>
      <dgm:t>
        <a:bodyPr/>
        <a:lstStyle/>
        <a:p>
          <a:endParaRPr lang="en-US"/>
        </a:p>
      </dgm:t>
    </dgm:pt>
    <dgm:pt modelId="{E480FDF7-D284-4AE2-B526-5D5B97CDB7DA}">
      <dgm:prSet/>
      <dgm:spPr/>
      <dgm:t>
        <a:bodyPr/>
        <a:lstStyle/>
        <a:p>
          <a:r>
            <a:rPr lang="en-US" dirty="0" smtClean="0"/>
            <a:t>Front of House</a:t>
          </a:r>
          <a:endParaRPr lang="en-US" dirty="0"/>
        </a:p>
      </dgm:t>
    </dgm:pt>
    <dgm:pt modelId="{8417D785-108A-4C87-9A5F-06D3BA7B6C76}" type="parTrans" cxnId="{42008484-AB50-4A08-BE26-6E71D316B333}">
      <dgm:prSet/>
      <dgm:spPr/>
      <dgm:t>
        <a:bodyPr/>
        <a:lstStyle/>
        <a:p>
          <a:endParaRPr lang="en-US"/>
        </a:p>
      </dgm:t>
    </dgm:pt>
    <dgm:pt modelId="{520171CB-9AD3-4130-8631-D99613449CCE}" type="sibTrans" cxnId="{42008484-AB50-4A08-BE26-6E71D316B333}">
      <dgm:prSet/>
      <dgm:spPr/>
      <dgm:t>
        <a:bodyPr/>
        <a:lstStyle/>
        <a:p>
          <a:endParaRPr lang="en-US"/>
        </a:p>
      </dgm:t>
    </dgm:pt>
    <dgm:pt modelId="{7B735BEB-B3DF-4AA0-9B03-69AA23CD0830}" type="pres">
      <dgm:prSet presAssocID="{407F3106-B42F-4C22-80D6-DAD91EE7FB4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95CC0C6-4867-49D8-B74E-1756B1D49FC4}" type="pres">
      <dgm:prSet presAssocID="{8A6D748A-7AE1-4D7E-95C5-1A79BD785497}" presName="hierRoot1" presStyleCnt="0">
        <dgm:presLayoutVars>
          <dgm:hierBranch val="init"/>
        </dgm:presLayoutVars>
      </dgm:prSet>
      <dgm:spPr/>
    </dgm:pt>
    <dgm:pt modelId="{46938C37-3E79-46B1-A72E-2FDE478F4EC9}" type="pres">
      <dgm:prSet presAssocID="{8A6D748A-7AE1-4D7E-95C5-1A79BD785497}" presName="rootComposite1" presStyleCnt="0"/>
      <dgm:spPr/>
    </dgm:pt>
    <dgm:pt modelId="{5D158DB4-CF52-4BEC-9244-FE5F6D506FD8}" type="pres">
      <dgm:prSet presAssocID="{8A6D748A-7AE1-4D7E-95C5-1A79BD78549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59FB0F-ACFF-442B-83CE-588E3EDA7756}" type="pres">
      <dgm:prSet presAssocID="{8A6D748A-7AE1-4D7E-95C5-1A79BD785497}" presName="rootPict1" presStyleLbl="alignImgPlace1" presStyleIdx="0" presStyleCnt="1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  <dgm:t>
        <a:bodyPr/>
        <a:lstStyle/>
        <a:p>
          <a:endParaRPr lang="en-US"/>
        </a:p>
      </dgm:t>
    </dgm:pt>
    <dgm:pt modelId="{34B01556-207E-497C-9910-91F7371CE134}" type="pres">
      <dgm:prSet presAssocID="{8A6D748A-7AE1-4D7E-95C5-1A79BD78549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DAF4278E-E01D-486F-A9E4-643CB8C0D860}" type="pres">
      <dgm:prSet presAssocID="{8A6D748A-7AE1-4D7E-95C5-1A79BD785497}" presName="hierChild2" presStyleCnt="0"/>
      <dgm:spPr/>
    </dgm:pt>
    <dgm:pt modelId="{B09B7A5F-17BA-47F9-B0FD-74E226BBC4A4}" type="pres">
      <dgm:prSet presAssocID="{CA0E52F5-5967-4AF1-B05D-31FED61291D9}" presName="Name37" presStyleLbl="parChTrans1D2" presStyleIdx="0" presStyleCnt="4"/>
      <dgm:spPr/>
      <dgm:t>
        <a:bodyPr/>
        <a:lstStyle/>
        <a:p>
          <a:endParaRPr lang="en-US"/>
        </a:p>
      </dgm:t>
    </dgm:pt>
    <dgm:pt modelId="{F78A9449-0F5F-4AFC-BEA6-F7644CE3E7C7}" type="pres">
      <dgm:prSet presAssocID="{7069DC0D-A34F-4A67-AA94-0E92BE1F5E97}" presName="hierRoot2" presStyleCnt="0">
        <dgm:presLayoutVars>
          <dgm:hierBranch val="init"/>
        </dgm:presLayoutVars>
      </dgm:prSet>
      <dgm:spPr/>
    </dgm:pt>
    <dgm:pt modelId="{2C4672D5-221B-40E0-9E24-DBCCB1B030C7}" type="pres">
      <dgm:prSet presAssocID="{7069DC0D-A34F-4A67-AA94-0E92BE1F5E97}" presName="rootComposite" presStyleCnt="0"/>
      <dgm:spPr/>
    </dgm:pt>
    <dgm:pt modelId="{8BEEC862-E472-4B58-BABE-B4FC36D6DBF7}" type="pres">
      <dgm:prSet presAssocID="{7069DC0D-A34F-4A67-AA94-0E92BE1F5E9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747D30-B121-4354-932D-94F7603FC5EB}" type="pres">
      <dgm:prSet presAssocID="{7069DC0D-A34F-4A67-AA94-0E92BE1F5E97}" presName="rootPict" presStyleLbl="alignImgPlace1" presStyleIdx="1" presStyleCnt="1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  <dgm:t>
        <a:bodyPr/>
        <a:lstStyle/>
        <a:p>
          <a:endParaRPr lang="en-US"/>
        </a:p>
      </dgm:t>
    </dgm:pt>
    <dgm:pt modelId="{FAE753F2-E313-4B8B-8C92-AEE41D22A930}" type="pres">
      <dgm:prSet presAssocID="{7069DC0D-A34F-4A67-AA94-0E92BE1F5E97}" presName="rootConnector" presStyleLbl="node2" presStyleIdx="0" presStyleCnt="3"/>
      <dgm:spPr/>
      <dgm:t>
        <a:bodyPr/>
        <a:lstStyle/>
        <a:p>
          <a:endParaRPr lang="en-US"/>
        </a:p>
      </dgm:t>
    </dgm:pt>
    <dgm:pt modelId="{1272A8F3-E0E7-44CF-B917-54497B2ADC91}" type="pres">
      <dgm:prSet presAssocID="{7069DC0D-A34F-4A67-AA94-0E92BE1F5E97}" presName="hierChild4" presStyleCnt="0"/>
      <dgm:spPr/>
    </dgm:pt>
    <dgm:pt modelId="{00E9BAF7-CD24-4F9E-8E9F-982CF3394573}" type="pres">
      <dgm:prSet presAssocID="{041ED7CC-AF92-4891-AAEE-F9E7557B0DC8}" presName="Name37" presStyleLbl="parChTrans1D3" presStyleIdx="0" presStyleCnt="5"/>
      <dgm:spPr/>
      <dgm:t>
        <a:bodyPr/>
        <a:lstStyle/>
        <a:p>
          <a:endParaRPr lang="en-US"/>
        </a:p>
      </dgm:t>
    </dgm:pt>
    <dgm:pt modelId="{F752C7FA-A4DF-482B-B575-88CD1D62697A}" type="pres">
      <dgm:prSet presAssocID="{3244C403-793A-40D8-A85A-5064FB956219}" presName="hierRoot2" presStyleCnt="0">
        <dgm:presLayoutVars>
          <dgm:hierBranch val="init"/>
        </dgm:presLayoutVars>
      </dgm:prSet>
      <dgm:spPr/>
    </dgm:pt>
    <dgm:pt modelId="{24D07B07-CFAD-46ED-9A0B-E3955B5C89E7}" type="pres">
      <dgm:prSet presAssocID="{3244C403-793A-40D8-A85A-5064FB956219}" presName="rootComposite" presStyleCnt="0"/>
      <dgm:spPr/>
    </dgm:pt>
    <dgm:pt modelId="{F1DB8C12-B2CF-46C3-A171-8BA49ABDF8E9}" type="pres">
      <dgm:prSet presAssocID="{3244C403-793A-40D8-A85A-5064FB956219}" presName="rootText" presStyleLbl="node3" presStyleIdx="0" presStyleCnt="5" custLinFactX="-54570" custLinFactNeighborX="-100000" custLinFactNeighborY="-93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E0F008-0636-47CD-B769-493C59670B2B}" type="pres">
      <dgm:prSet presAssocID="{3244C403-793A-40D8-A85A-5064FB956219}" presName="rootPict" presStyleLbl="alignImgPlace1" presStyleIdx="2" presStyleCnt="10" custLinFactX="-200000" custLinFactNeighborX="-293506" custLinFactNeighborY="-1862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9000" r="-69000"/>
          </a:stretch>
        </a:blipFill>
      </dgm:spPr>
    </dgm:pt>
    <dgm:pt modelId="{7E6DEDC5-8089-4066-82AE-425CD030A90A}" type="pres">
      <dgm:prSet presAssocID="{3244C403-793A-40D8-A85A-5064FB956219}" presName="rootConnector" presStyleLbl="node3" presStyleIdx="0" presStyleCnt="5"/>
      <dgm:spPr/>
      <dgm:t>
        <a:bodyPr/>
        <a:lstStyle/>
        <a:p>
          <a:endParaRPr lang="en-US"/>
        </a:p>
      </dgm:t>
    </dgm:pt>
    <dgm:pt modelId="{46B0D8E5-F97E-4650-A497-16E3C48014CD}" type="pres">
      <dgm:prSet presAssocID="{3244C403-793A-40D8-A85A-5064FB956219}" presName="hierChild4" presStyleCnt="0"/>
      <dgm:spPr/>
    </dgm:pt>
    <dgm:pt modelId="{9D235384-643E-4474-A651-7A76BB03454B}" type="pres">
      <dgm:prSet presAssocID="{3244C403-793A-40D8-A85A-5064FB956219}" presName="hierChild5" presStyleCnt="0"/>
      <dgm:spPr/>
    </dgm:pt>
    <dgm:pt modelId="{21C85B9F-29F5-41D3-9B8A-7EA8C77D6572}" type="pres">
      <dgm:prSet presAssocID="{8417D785-108A-4C87-9A5F-06D3BA7B6C76}" presName="Name37" presStyleLbl="parChTrans1D3" presStyleIdx="1" presStyleCnt="5"/>
      <dgm:spPr/>
      <dgm:t>
        <a:bodyPr/>
        <a:lstStyle/>
        <a:p>
          <a:endParaRPr lang="en-US"/>
        </a:p>
      </dgm:t>
    </dgm:pt>
    <dgm:pt modelId="{0F8B2EFE-E1D5-48ED-A88A-ABABD17C2446}" type="pres">
      <dgm:prSet presAssocID="{E480FDF7-D284-4AE2-B526-5D5B97CDB7DA}" presName="hierRoot2" presStyleCnt="0">
        <dgm:presLayoutVars>
          <dgm:hierBranch val="init"/>
        </dgm:presLayoutVars>
      </dgm:prSet>
      <dgm:spPr/>
    </dgm:pt>
    <dgm:pt modelId="{319CB24A-64C0-4A6E-BC06-DCC147316DC0}" type="pres">
      <dgm:prSet presAssocID="{E480FDF7-D284-4AE2-B526-5D5B97CDB7DA}" presName="rootComposite" presStyleCnt="0"/>
      <dgm:spPr/>
    </dgm:pt>
    <dgm:pt modelId="{872F20C7-6BA0-4592-BD83-19BECABF1EB4}" type="pres">
      <dgm:prSet presAssocID="{E480FDF7-D284-4AE2-B526-5D5B97CDB7DA}" presName="rootText" presStyleLbl="node3" presStyleIdx="1" presStyleCnt="5" custLinFactX="-55370" custLinFactNeighborX="-100000" custLinFactNeighborY="-27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E743C4-7AFE-46B1-932E-2CFDA36BD31A}" type="pres">
      <dgm:prSet presAssocID="{E480FDF7-D284-4AE2-B526-5D5B97CDB7DA}" presName="rootPict" presStyleLbl="alignImgPlace1" presStyleIdx="3" presStyleCnt="10" custLinFactX="-209017" custLinFactNeighborX="-300000" custLinFactNeighborY="-339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en-US"/>
        </a:p>
      </dgm:t>
    </dgm:pt>
    <dgm:pt modelId="{C5AAC7F4-0948-463F-A609-BB8742DA9F98}" type="pres">
      <dgm:prSet presAssocID="{E480FDF7-D284-4AE2-B526-5D5B97CDB7DA}" presName="rootConnector" presStyleLbl="node3" presStyleIdx="1" presStyleCnt="5"/>
      <dgm:spPr/>
      <dgm:t>
        <a:bodyPr/>
        <a:lstStyle/>
        <a:p>
          <a:endParaRPr lang="en-US"/>
        </a:p>
      </dgm:t>
    </dgm:pt>
    <dgm:pt modelId="{2FD73609-AF22-4925-9AA2-C796A4929F7B}" type="pres">
      <dgm:prSet presAssocID="{E480FDF7-D284-4AE2-B526-5D5B97CDB7DA}" presName="hierChild4" presStyleCnt="0"/>
      <dgm:spPr/>
    </dgm:pt>
    <dgm:pt modelId="{814B54EA-6854-446E-A5D9-B01F82B7EBEE}" type="pres">
      <dgm:prSet presAssocID="{E480FDF7-D284-4AE2-B526-5D5B97CDB7DA}" presName="hierChild5" presStyleCnt="0"/>
      <dgm:spPr/>
    </dgm:pt>
    <dgm:pt modelId="{C762DFD6-9771-47B6-8B3E-725A15814CF7}" type="pres">
      <dgm:prSet presAssocID="{7069DC0D-A34F-4A67-AA94-0E92BE1F5E97}" presName="hierChild5" presStyleCnt="0"/>
      <dgm:spPr/>
    </dgm:pt>
    <dgm:pt modelId="{E102E97A-4C82-477D-8CD1-6E025CD45876}" type="pres">
      <dgm:prSet presAssocID="{7A38AEC2-7627-48ED-87E6-737F65B91037}" presName="Name37" presStyleLbl="parChTrans1D2" presStyleIdx="1" presStyleCnt="4"/>
      <dgm:spPr/>
      <dgm:t>
        <a:bodyPr/>
        <a:lstStyle/>
        <a:p>
          <a:endParaRPr lang="en-US"/>
        </a:p>
      </dgm:t>
    </dgm:pt>
    <dgm:pt modelId="{7020A660-CDC8-4569-87C9-3175B8DBE55F}" type="pres">
      <dgm:prSet presAssocID="{8435BCB3-43BE-4C8A-982E-967EB4516490}" presName="hierRoot2" presStyleCnt="0">
        <dgm:presLayoutVars>
          <dgm:hierBranch val="init"/>
        </dgm:presLayoutVars>
      </dgm:prSet>
      <dgm:spPr/>
    </dgm:pt>
    <dgm:pt modelId="{E5C01055-355D-4C1D-8DA4-8460A433493F}" type="pres">
      <dgm:prSet presAssocID="{8435BCB3-43BE-4C8A-982E-967EB4516490}" presName="rootComposite" presStyleCnt="0"/>
      <dgm:spPr/>
    </dgm:pt>
    <dgm:pt modelId="{55FFAF7E-5C5B-4DD3-B23F-AB9E9ACD9906}" type="pres">
      <dgm:prSet presAssocID="{8435BCB3-43BE-4C8A-982E-967EB451649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A5D36B-3F7A-403E-9801-A270E8DCBC72}" type="pres">
      <dgm:prSet presAssocID="{8435BCB3-43BE-4C8A-982E-967EB4516490}" presName="rootPict" presStyleLbl="alignImgPlace1" presStyleIdx="4" presStyleCnt="10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</dgm:spPr>
      <dgm:t>
        <a:bodyPr/>
        <a:lstStyle/>
        <a:p>
          <a:endParaRPr lang="en-US"/>
        </a:p>
      </dgm:t>
    </dgm:pt>
    <dgm:pt modelId="{D2213DE6-0446-4494-8F8F-D381C9ACC13F}" type="pres">
      <dgm:prSet presAssocID="{8435BCB3-43BE-4C8A-982E-967EB4516490}" presName="rootConnector" presStyleLbl="node2" presStyleIdx="1" presStyleCnt="3"/>
      <dgm:spPr/>
      <dgm:t>
        <a:bodyPr/>
        <a:lstStyle/>
        <a:p>
          <a:endParaRPr lang="en-US"/>
        </a:p>
      </dgm:t>
    </dgm:pt>
    <dgm:pt modelId="{A8B0DCCD-2A6C-4AAB-9ABB-6FE62A968C3A}" type="pres">
      <dgm:prSet presAssocID="{8435BCB3-43BE-4C8A-982E-967EB4516490}" presName="hierChild4" presStyleCnt="0"/>
      <dgm:spPr/>
    </dgm:pt>
    <dgm:pt modelId="{A56DC625-B288-4EC5-9779-B5AFFBDE8393}" type="pres">
      <dgm:prSet presAssocID="{FA28EE44-15FD-40DB-A9E2-D27DA52F3681}" presName="Name37" presStyleLbl="parChTrans1D3" presStyleIdx="2" presStyleCnt="5"/>
      <dgm:spPr/>
      <dgm:t>
        <a:bodyPr/>
        <a:lstStyle/>
        <a:p>
          <a:endParaRPr lang="en-US"/>
        </a:p>
      </dgm:t>
    </dgm:pt>
    <dgm:pt modelId="{98FB4A30-6BE0-442C-BBA6-597168DA1BAA}" type="pres">
      <dgm:prSet presAssocID="{FC89E3DD-6CA5-4D81-89E7-00AE5DFCF776}" presName="hierRoot2" presStyleCnt="0">
        <dgm:presLayoutVars>
          <dgm:hierBranch val="init"/>
        </dgm:presLayoutVars>
      </dgm:prSet>
      <dgm:spPr/>
    </dgm:pt>
    <dgm:pt modelId="{380A6265-D288-47E7-9827-5F20A356BB45}" type="pres">
      <dgm:prSet presAssocID="{FC89E3DD-6CA5-4D81-89E7-00AE5DFCF776}" presName="rootComposite" presStyleCnt="0"/>
      <dgm:spPr/>
    </dgm:pt>
    <dgm:pt modelId="{5CFBA108-1DBC-4D4E-B63F-8F361450DD80}" type="pres">
      <dgm:prSet presAssocID="{FC89E3DD-6CA5-4D81-89E7-00AE5DFCF776}" presName="rootText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94CD12-C1FE-4A53-A8D2-3A338395F1CD}" type="pres">
      <dgm:prSet presAssocID="{FC89E3DD-6CA5-4D81-89E7-00AE5DFCF776}" presName="rootPict" presStyleLbl="alignImgPlace1" presStyleIdx="5" presStyleCnt="10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</dgm:spPr>
      <dgm:t>
        <a:bodyPr/>
        <a:lstStyle/>
        <a:p>
          <a:endParaRPr lang="en-US"/>
        </a:p>
      </dgm:t>
    </dgm:pt>
    <dgm:pt modelId="{90B8D000-F6AD-4647-88B5-9DB2E4B4445E}" type="pres">
      <dgm:prSet presAssocID="{FC89E3DD-6CA5-4D81-89E7-00AE5DFCF776}" presName="rootConnector" presStyleLbl="node3" presStyleIdx="2" presStyleCnt="5"/>
      <dgm:spPr/>
      <dgm:t>
        <a:bodyPr/>
        <a:lstStyle/>
        <a:p>
          <a:endParaRPr lang="en-US"/>
        </a:p>
      </dgm:t>
    </dgm:pt>
    <dgm:pt modelId="{49E08332-B7BD-463A-AD75-75912FF76187}" type="pres">
      <dgm:prSet presAssocID="{FC89E3DD-6CA5-4D81-89E7-00AE5DFCF776}" presName="hierChild4" presStyleCnt="0"/>
      <dgm:spPr/>
    </dgm:pt>
    <dgm:pt modelId="{84067918-8394-443F-AC23-2F1216BE5613}" type="pres">
      <dgm:prSet presAssocID="{FC89E3DD-6CA5-4D81-89E7-00AE5DFCF776}" presName="hierChild5" presStyleCnt="0"/>
      <dgm:spPr/>
    </dgm:pt>
    <dgm:pt modelId="{AACEC25E-117B-46F4-95BA-3B2943DED1CA}" type="pres">
      <dgm:prSet presAssocID="{0A3B0BA5-BED5-47E6-9AF9-BA6EB1933999}" presName="Name37" presStyleLbl="parChTrans1D3" presStyleIdx="3" presStyleCnt="5"/>
      <dgm:spPr/>
      <dgm:t>
        <a:bodyPr/>
        <a:lstStyle/>
        <a:p>
          <a:endParaRPr lang="en-US"/>
        </a:p>
      </dgm:t>
    </dgm:pt>
    <dgm:pt modelId="{48BE688F-0812-4D71-A822-47C9A168E8A4}" type="pres">
      <dgm:prSet presAssocID="{6EFCB454-DAE7-49A7-AEC2-E8C01AAC5AA8}" presName="hierRoot2" presStyleCnt="0">
        <dgm:presLayoutVars>
          <dgm:hierBranch val="init"/>
        </dgm:presLayoutVars>
      </dgm:prSet>
      <dgm:spPr/>
    </dgm:pt>
    <dgm:pt modelId="{F3E664C5-FDCC-4DAB-B302-56BCA6A01227}" type="pres">
      <dgm:prSet presAssocID="{6EFCB454-DAE7-49A7-AEC2-E8C01AAC5AA8}" presName="rootComposite" presStyleCnt="0"/>
      <dgm:spPr/>
    </dgm:pt>
    <dgm:pt modelId="{EFE6A5A6-11B1-4B2A-98A5-2B6D5C31D66C}" type="pres">
      <dgm:prSet presAssocID="{6EFCB454-DAE7-49A7-AEC2-E8C01AAC5AA8}" presName="rootText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A7AA80-C9F3-4C79-BFF2-925B3B054A83}" type="pres">
      <dgm:prSet presAssocID="{6EFCB454-DAE7-49A7-AEC2-E8C01AAC5AA8}" presName="rootPict" presStyleLbl="alignImgPlace1" presStyleIdx="6" presStyleCnt="10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5000" r="-55000"/>
          </a:stretch>
        </a:blipFill>
      </dgm:spPr>
    </dgm:pt>
    <dgm:pt modelId="{76939A5C-0AF1-4150-A679-BEEF25FB3562}" type="pres">
      <dgm:prSet presAssocID="{6EFCB454-DAE7-49A7-AEC2-E8C01AAC5AA8}" presName="rootConnector" presStyleLbl="node3" presStyleIdx="3" presStyleCnt="5"/>
      <dgm:spPr/>
      <dgm:t>
        <a:bodyPr/>
        <a:lstStyle/>
        <a:p>
          <a:endParaRPr lang="en-US"/>
        </a:p>
      </dgm:t>
    </dgm:pt>
    <dgm:pt modelId="{2EC7008D-87E0-4A6F-8899-0D92720D6F4E}" type="pres">
      <dgm:prSet presAssocID="{6EFCB454-DAE7-49A7-AEC2-E8C01AAC5AA8}" presName="hierChild4" presStyleCnt="0"/>
      <dgm:spPr/>
    </dgm:pt>
    <dgm:pt modelId="{6F1782F3-80AD-4EDF-A549-531B003FCCBF}" type="pres">
      <dgm:prSet presAssocID="{6EFCB454-DAE7-49A7-AEC2-E8C01AAC5AA8}" presName="hierChild5" presStyleCnt="0"/>
      <dgm:spPr/>
    </dgm:pt>
    <dgm:pt modelId="{87BDBAE9-00DF-4362-B45D-C8098CBA5D49}" type="pres">
      <dgm:prSet presAssocID="{8435BCB3-43BE-4C8A-982E-967EB4516490}" presName="hierChild5" presStyleCnt="0"/>
      <dgm:spPr/>
    </dgm:pt>
    <dgm:pt modelId="{445D3CBE-1DA3-46BC-9812-AAF67A1A5FBE}" type="pres">
      <dgm:prSet presAssocID="{F081D635-F7D8-4BCD-9015-E47C99196751}" presName="Name37" presStyleLbl="parChTrans1D2" presStyleIdx="2" presStyleCnt="4"/>
      <dgm:spPr/>
      <dgm:t>
        <a:bodyPr/>
        <a:lstStyle/>
        <a:p>
          <a:endParaRPr lang="en-US"/>
        </a:p>
      </dgm:t>
    </dgm:pt>
    <dgm:pt modelId="{7C9BC0EA-DA2C-4962-9F1C-9B0DD418BF89}" type="pres">
      <dgm:prSet presAssocID="{E6DD2FBA-B9BE-4EFB-AE45-50627EB6D004}" presName="hierRoot2" presStyleCnt="0">
        <dgm:presLayoutVars>
          <dgm:hierBranch val="init"/>
        </dgm:presLayoutVars>
      </dgm:prSet>
      <dgm:spPr/>
    </dgm:pt>
    <dgm:pt modelId="{11812A05-1674-4073-9B69-62D9C89FE51C}" type="pres">
      <dgm:prSet presAssocID="{E6DD2FBA-B9BE-4EFB-AE45-50627EB6D004}" presName="rootComposite" presStyleCnt="0"/>
      <dgm:spPr/>
    </dgm:pt>
    <dgm:pt modelId="{5F0CF7B5-3AC8-4A20-8AEE-59F3A37CB766}" type="pres">
      <dgm:prSet presAssocID="{E6DD2FBA-B9BE-4EFB-AE45-50627EB6D00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2B416A-8E2C-4B0C-BC3C-F4DE42B7D5D1}" type="pres">
      <dgm:prSet presAssocID="{E6DD2FBA-B9BE-4EFB-AE45-50627EB6D004}" presName="rootPict" presStyleLbl="alignImgPlace1" presStyleIdx="7" presStyleCnt="10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7A76E5C-C3BD-414F-96FF-AAAD3D0CEE0B}" type="pres">
      <dgm:prSet presAssocID="{E6DD2FBA-B9BE-4EFB-AE45-50627EB6D004}" presName="rootConnector" presStyleLbl="node2" presStyleIdx="2" presStyleCnt="3"/>
      <dgm:spPr/>
      <dgm:t>
        <a:bodyPr/>
        <a:lstStyle/>
        <a:p>
          <a:endParaRPr lang="en-US"/>
        </a:p>
      </dgm:t>
    </dgm:pt>
    <dgm:pt modelId="{DA5BEFEE-AB81-4CED-B4CC-E2C7ED908AE2}" type="pres">
      <dgm:prSet presAssocID="{E6DD2FBA-B9BE-4EFB-AE45-50627EB6D004}" presName="hierChild4" presStyleCnt="0"/>
      <dgm:spPr/>
    </dgm:pt>
    <dgm:pt modelId="{507EC1BD-6FCF-4308-ACB8-214EE569BE68}" type="pres">
      <dgm:prSet presAssocID="{551E680D-44B2-45B5-82E6-4FF43001E335}" presName="Name37" presStyleLbl="parChTrans1D3" presStyleIdx="4" presStyleCnt="5"/>
      <dgm:spPr/>
      <dgm:t>
        <a:bodyPr/>
        <a:lstStyle/>
        <a:p>
          <a:endParaRPr lang="en-US"/>
        </a:p>
      </dgm:t>
    </dgm:pt>
    <dgm:pt modelId="{AECEC27E-3851-41BE-8A9A-96C78C0E5A28}" type="pres">
      <dgm:prSet presAssocID="{70634B73-AC33-481E-8711-854520596FA7}" presName="hierRoot2" presStyleCnt="0">
        <dgm:presLayoutVars>
          <dgm:hierBranch val="init"/>
        </dgm:presLayoutVars>
      </dgm:prSet>
      <dgm:spPr/>
    </dgm:pt>
    <dgm:pt modelId="{D2F8BCCE-D0B2-4E5F-B124-8E232C98837B}" type="pres">
      <dgm:prSet presAssocID="{70634B73-AC33-481E-8711-854520596FA7}" presName="rootComposite" presStyleCnt="0"/>
      <dgm:spPr/>
    </dgm:pt>
    <dgm:pt modelId="{A39A48F1-B8F2-4DFD-90BA-E6275CF1D780}" type="pres">
      <dgm:prSet presAssocID="{70634B73-AC33-481E-8711-854520596FA7}" presName="rootText" presStyleLbl="node3" presStyleIdx="4" presStyleCnt="5" custLinFactNeighborX="52938" custLinFactNeighborY="27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5FE5DE-5844-4F9A-876F-68C5B040F295}" type="pres">
      <dgm:prSet presAssocID="{70634B73-AC33-481E-8711-854520596FA7}" presName="rootPict" presStyleLbl="alignImgPlace1" presStyleIdx="8" presStyleCnt="10" custLinFactX="83246" custLinFactNeighborX="100000" custLinFactNeighborY="6787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5E6C19DE-2FDF-4DF7-B760-96AADAB34446}" type="pres">
      <dgm:prSet presAssocID="{70634B73-AC33-481E-8711-854520596FA7}" presName="rootConnector" presStyleLbl="node3" presStyleIdx="4" presStyleCnt="5"/>
      <dgm:spPr/>
      <dgm:t>
        <a:bodyPr/>
        <a:lstStyle/>
        <a:p>
          <a:endParaRPr lang="en-US"/>
        </a:p>
      </dgm:t>
    </dgm:pt>
    <dgm:pt modelId="{3B4F505B-74D1-4EF2-93AA-D321A80842E6}" type="pres">
      <dgm:prSet presAssocID="{70634B73-AC33-481E-8711-854520596FA7}" presName="hierChild4" presStyleCnt="0"/>
      <dgm:spPr/>
    </dgm:pt>
    <dgm:pt modelId="{A1C0FD74-0A75-48FB-9DC8-074316F77CA5}" type="pres">
      <dgm:prSet presAssocID="{70634B73-AC33-481E-8711-854520596FA7}" presName="hierChild5" presStyleCnt="0"/>
      <dgm:spPr/>
    </dgm:pt>
    <dgm:pt modelId="{33953D17-1F8A-4AD8-BC1F-A1751D54151B}" type="pres">
      <dgm:prSet presAssocID="{E6DD2FBA-B9BE-4EFB-AE45-50627EB6D004}" presName="hierChild5" presStyleCnt="0"/>
      <dgm:spPr/>
    </dgm:pt>
    <dgm:pt modelId="{E3919997-58FE-44D1-9CEC-F3639A546FEB}" type="pres">
      <dgm:prSet presAssocID="{8A6D748A-7AE1-4D7E-95C5-1A79BD785497}" presName="hierChild3" presStyleCnt="0"/>
      <dgm:spPr/>
    </dgm:pt>
    <dgm:pt modelId="{39E9A7EB-6624-4B6A-8D07-D2645CAB3973}" type="pres">
      <dgm:prSet presAssocID="{5300E5ED-7410-42E1-B617-D6F3A7D6E5E4}" presName="Name111" presStyleLbl="parChTrans1D2" presStyleIdx="3" presStyleCnt="4"/>
      <dgm:spPr/>
      <dgm:t>
        <a:bodyPr/>
        <a:lstStyle/>
        <a:p>
          <a:endParaRPr lang="en-US"/>
        </a:p>
      </dgm:t>
    </dgm:pt>
    <dgm:pt modelId="{391093BC-3457-49F1-A00E-7555B4AC7112}" type="pres">
      <dgm:prSet presAssocID="{7297CBD3-DDCC-4C4B-A82E-EC4B184CA63F}" presName="hierRoot3" presStyleCnt="0">
        <dgm:presLayoutVars>
          <dgm:hierBranch val="init"/>
        </dgm:presLayoutVars>
      </dgm:prSet>
      <dgm:spPr/>
    </dgm:pt>
    <dgm:pt modelId="{CAEA583D-EE9F-4C95-AEE6-2E6E1D72EEE2}" type="pres">
      <dgm:prSet presAssocID="{7297CBD3-DDCC-4C4B-A82E-EC4B184CA63F}" presName="rootComposite3" presStyleCnt="0"/>
      <dgm:spPr/>
    </dgm:pt>
    <dgm:pt modelId="{2319B98E-FE96-4809-8055-0EA6E7CE93B0}" type="pres">
      <dgm:prSet presAssocID="{7297CBD3-DDCC-4C4B-A82E-EC4B184CA63F}" presName="rootText3" presStyleLbl="asst1" presStyleIdx="0" presStyleCnt="1" custScaleX="110750" custScaleY="1007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9419317-7A88-4C38-92C6-177993C76E33}" type="pres">
      <dgm:prSet presAssocID="{7297CBD3-DDCC-4C4B-A82E-EC4B184CA63F}" presName="rootPict3" presStyleLbl="alignImgPlace1" presStyleIdx="9" presStyleCnt="10" custScaleX="128149" custScaleY="107138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  <dgm:pt modelId="{CB518195-17C8-4DF7-BBE0-C418DE9D3461}" type="pres">
      <dgm:prSet presAssocID="{7297CBD3-DDCC-4C4B-A82E-EC4B184CA63F}" presName="rootConnector3" presStyleLbl="asst1" presStyleIdx="0" presStyleCnt="1"/>
      <dgm:spPr/>
      <dgm:t>
        <a:bodyPr/>
        <a:lstStyle/>
        <a:p>
          <a:endParaRPr lang="en-US"/>
        </a:p>
      </dgm:t>
    </dgm:pt>
    <dgm:pt modelId="{E8F81554-30C3-448B-A64D-63817EB99D5B}" type="pres">
      <dgm:prSet presAssocID="{7297CBD3-DDCC-4C4B-A82E-EC4B184CA63F}" presName="hierChild6" presStyleCnt="0"/>
      <dgm:spPr/>
    </dgm:pt>
    <dgm:pt modelId="{3092AC94-CE1F-4D5D-B761-08253592DC7F}" type="pres">
      <dgm:prSet presAssocID="{7297CBD3-DDCC-4C4B-A82E-EC4B184CA63F}" presName="hierChild7" presStyleCnt="0"/>
      <dgm:spPr/>
    </dgm:pt>
  </dgm:ptLst>
  <dgm:cxnLst>
    <dgm:cxn modelId="{E7DC569C-C40A-4B57-AF60-40C918B6A0C1}" type="presOf" srcId="{7297CBD3-DDCC-4C4B-A82E-EC4B184CA63F}" destId="{CB518195-17C8-4DF7-BBE0-C418DE9D3461}" srcOrd="1" destOrd="0" presId="urn:microsoft.com/office/officeart/2005/8/layout/pictureOrgChart+Icon"/>
    <dgm:cxn modelId="{76CEF02D-149E-41B2-9907-9DA8856CD44C}" type="presOf" srcId="{7069DC0D-A34F-4A67-AA94-0E92BE1F5E97}" destId="{FAE753F2-E313-4B8B-8C92-AEE41D22A930}" srcOrd="1" destOrd="0" presId="urn:microsoft.com/office/officeart/2005/8/layout/pictureOrgChart+Icon"/>
    <dgm:cxn modelId="{77CB5998-5907-4381-8848-F6F619E32A6A}" type="presOf" srcId="{041ED7CC-AF92-4891-AAEE-F9E7557B0DC8}" destId="{00E9BAF7-CD24-4F9E-8E9F-982CF3394573}" srcOrd="0" destOrd="0" presId="urn:microsoft.com/office/officeart/2005/8/layout/pictureOrgChart+Icon"/>
    <dgm:cxn modelId="{F2655AF3-FD6C-41D9-A99E-C837A07784B7}" type="presOf" srcId="{E480FDF7-D284-4AE2-B526-5D5B97CDB7DA}" destId="{C5AAC7F4-0948-463F-A609-BB8742DA9F98}" srcOrd="1" destOrd="0" presId="urn:microsoft.com/office/officeart/2005/8/layout/pictureOrgChart+Icon"/>
    <dgm:cxn modelId="{BA5F6918-FCE4-4290-BA1C-2B6EFEFE9EF4}" type="presOf" srcId="{F081D635-F7D8-4BCD-9015-E47C99196751}" destId="{445D3CBE-1DA3-46BC-9812-AAF67A1A5FBE}" srcOrd="0" destOrd="0" presId="urn:microsoft.com/office/officeart/2005/8/layout/pictureOrgChart+Icon"/>
    <dgm:cxn modelId="{73699356-1D66-49C3-94A9-20582C120F7E}" type="presOf" srcId="{CA0E52F5-5967-4AF1-B05D-31FED61291D9}" destId="{B09B7A5F-17BA-47F9-B0FD-74E226BBC4A4}" srcOrd="0" destOrd="0" presId="urn:microsoft.com/office/officeart/2005/8/layout/pictureOrgChart+Icon"/>
    <dgm:cxn modelId="{DCAECA3A-B6A1-4981-8C63-946C3EBC9F40}" type="presOf" srcId="{FC89E3DD-6CA5-4D81-89E7-00AE5DFCF776}" destId="{5CFBA108-1DBC-4D4E-B63F-8F361450DD80}" srcOrd="0" destOrd="0" presId="urn:microsoft.com/office/officeart/2005/8/layout/pictureOrgChart+Icon"/>
    <dgm:cxn modelId="{C4C968F3-505A-4F52-A420-6F37AF3B6A83}" type="presOf" srcId="{3244C403-793A-40D8-A85A-5064FB956219}" destId="{7E6DEDC5-8089-4066-82AE-425CD030A90A}" srcOrd="1" destOrd="0" presId="urn:microsoft.com/office/officeart/2005/8/layout/pictureOrgChart+Icon"/>
    <dgm:cxn modelId="{9A35D229-CC94-4F46-B2B4-63B1FB8FEDAE}" type="presOf" srcId="{7297CBD3-DDCC-4C4B-A82E-EC4B184CA63F}" destId="{2319B98E-FE96-4809-8055-0EA6E7CE93B0}" srcOrd="0" destOrd="0" presId="urn:microsoft.com/office/officeart/2005/8/layout/pictureOrgChart+Icon"/>
    <dgm:cxn modelId="{748863BF-41EC-4A9B-9016-78B59217FD5F}" type="presOf" srcId="{E6DD2FBA-B9BE-4EFB-AE45-50627EB6D004}" destId="{77A76E5C-C3BD-414F-96FF-AAAD3D0CEE0B}" srcOrd="1" destOrd="0" presId="urn:microsoft.com/office/officeart/2005/8/layout/pictureOrgChart+Icon"/>
    <dgm:cxn modelId="{DF759A49-71F3-4EB5-9396-B29848E0F688}" type="presOf" srcId="{FC89E3DD-6CA5-4D81-89E7-00AE5DFCF776}" destId="{90B8D000-F6AD-4647-88B5-9DB2E4B4445E}" srcOrd="1" destOrd="0" presId="urn:microsoft.com/office/officeart/2005/8/layout/pictureOrgChart+Icon"/>
    <dgm:cxn modelId="{9F7AEA7A-7603-4693-A352-CC1BB7955506}" type="presOf" srcId="{0A3B0BA5-BED5-47E6-9AF9-BA6EB1933999}" destId="{AACEC25E-117B-46F4-95BA-3B2943DED1CA}" srcOrd="0" destOrd="0" presId="urn:microsoft.com/office/officeart/2005/8/layout/pictureOrgChart+Icon"/>
    <dgm:cxn modelId="{CF3C805A-308B-4E47-8428-DC02D4201865}" srcId="{8A6D748A-7AE1-4D7E-95C5-1A79BD785497}" destId="{7069DC0D-A34F-4A67-AA94-0E92BE1F5E97}" srcOrd="1" destOrd="0" parTransId="{CA0E52F5-5967-4AF1-B05D-31FED61291D9}" sibTransId="{93AB0A5A-DFB0-4A46-B1AF-1E4ED0572422}"/>
    <dgm:cxn modelId="{613E570A-62C4-4F57-A22B-60592F216A26}" type="presOf" srcId="{70634B73-AC33-481E-8711-854520596FA7}" destId="{5E6C19DE-2FDF-4DF7-B760-96AADAB34446}" srcOrd="1" destOrd="0" presId="urn:microsoft.com/office/officeart/2005/8/layout/pictureOrgChart+Icon"/>
    <dgm:cxn modelId="{5D23017F-76C4-4139-9825-EDAD4DBF709A}" type="presOf" srcId="{7A38AEC2-7627-48ED-87E6-737F65B91037}" destId="{E102E97A-4C82-477D-8CD1-6E025CD45876}" srcOrd="0" destOrd="0" presId="urn:microsoft.com/office/officeart/2005/8/layout/pictureOrgChart+Icon"/>
    <dgm:cxn modelId="{750873F3-8BCC-4990-9D73-411C8F7E4305}" srcId="{8435BCB3-43BE-4C8A-982E-967EB4516490}" destId="{FC89E3DD-6CA5-4D81-89E7-00AE5DFCF776}" srcOrd="0" destOrd="0" parTransId="{FA28EE44-15FD-40DB-A9E2-D27DA52F3681}" sibTransId="{620EDC19-48E8-4234-B10F-4952040E2D90}"/>
    <dgm:cxn modelId="{23B4A852-0269-416C-8981-9566370068B0}" srcId="{8435BCB3-43BE-4C8A-982E-967EB4516490}" destId="{6EFCB454-DAE7-49A7-AEC2-E8C01AAC5AA8}" srcOrd="1" destOrd="0" parTransId="{0A3B0BA5-BED5-47E6-9AF9-BA6EB1933999}" sibTransId="{7DE97B27-40C7-4134-93E7-72B663B76051}"/>
    <dgm:cxn modelId="{42008484-AB50-4A08-BE26-6E71D316B333}" srcId="{7069DC0D-A34F-4A67-AA94-0E92BE1F5E97}" destId="{E480FDF7-D284-4AE2-B526-5D5B97CDB7DA}" srcOrd="1" destOrd="0" parTransId="{8417D785-108A-4C87-9A5F-06D3BA7B6C76}" sibTransId="{520171CB-9AD3-4130-8631-D99613449CCE}"/>
    <dgm:cxn modelId="{65996BED-97CB-4135-A8AD-FF9899FBEFD9}" srcId="{8A6D748A-7AE1-4D7E-95C5-1A79BD785497}" destId="{8435BCB3-43BE-4C8A-982E-967EB4516490}" srcOrd="2" destOrd="0" parTransId="{7A38AEC2-7627-48ED-87E6-737F65B91037}" sibTransId="{D637E817-CE75-4742-ADEC-85D376E2F3D0}"/>
    <dgm:cxn modelId="{3B6E2231-39F9-42FC-A9D7-4EA3D9C95CEC}" type="presOf" srcId="{8435BCB3-43BE-4C8A-982E-967EB4516490}" destId="{55FFAF7E-5C5B-4DD3-B23F-AB9E9ACD9906}" srcOrd="0" destOrd="0" presId="urn:microsoft.com/office/officeart/2005/8/layout/pictureOrgChart+Icon"/>
    <dgm:cxn modelId="{194F8DF9-37A8-42F5-984E-8C08C8871497}" type="presOf" srcId="{FA28EE44-15FD-40DB-A9E2-D27DA52F3681}" destId="{A56DC625-B288-4EC5-9779-B5AFFBDE8393}" srcOrd="0" destOrd="0" presId="urn:microsoft.com/office/officeart/2005/8/layout/pictureOrgChart+Icon"/>
    <dgm:cxn modelId="{967D5223-BFA4-4C23-A6A3-4729A089611B}" type="presOf" srcId="{6EFCB454-DAE7-49A7-AEC2-E8C01AAC5AA8}" destId="{EFE6A5A6-11B1-4B2A-98A5-2B6D5C31D66C}" srcOrd="0" destOrd="0" presId="urn:microsoft.com/office/officeart/2005/8/layout/pictureOrgChart+Icon"/>
    <dgm:cxn modelId="{92222A7D-A9B5-4CFA-8A28-1EBAEA4AF832}" type="presOf" srcId="{5300E5ED-7410-42E1-B617-D6F3A7D6E5E4}" destId="{39E9A7EB-6624-4B6A-8D07-D2645CAB3973}" srcOrd="0" destOrd="0" presId="urn:microsoft.com/office/officeart/2005/8/layout/pictureOrgChart+Icon"/>
    <dgm:cxn modelId="{1646EC88-5ADB-4D0C-8225-AE795BBEF664}" srcId="{8A6D748A-7AE1-4D7E-95C5-1A79BD785497}" destId="{E6DD2FBA-B9BE-4EFB-AE45-50627EB6D004}" srcOrd="3" destOrd="0" parTransId="{F081D635-F7D8-4BCD-9015-E47C99196751}" sibTransId="{CBD9AE62-5343-499C-B282-1747645A8695}"/>
    <dgm:cxn modelId="{C76C1B56-F934-4059-899C-10C98A2DD992}" type="presOf" srcId="{8A6D748A-7AE1-4D7E-95C5-1A79BD785497}" destId="{5D158DB4-CF52-4BEC-9244-FE5F6D506FD8}" srcOrd="0" destOrd="0" presId="urn:microsoft.com/office/officeart/2005/8/layout/pictureOrgChart+Icon"/>
    <dgm:cxn modelId="{DA291CCB-236A-4B04-B9E9-A39801E6F396}" type="presOf" srcId="{6EFCB454-DAE7-49A7-AEC2-E8C01AAC5AA8}" destId="{76939A5C-0AF1-4150-A679-BEEF25FB3562}" srcOrd="1" destOrd="0" presId="urn:microsoft.com/office/officeart/2005/8/layout/pictureOrgChart+Icon"/>
    <dgm:cxn modelId="{6187C4EC-B1CF-4042-920A-39B3A77FD76C}" type="presOf" srcId="{E6DD2FBA-B9BE-4EFB-AE45-50627EB6D004}" destId="{5F0CF7B5-3AC8-4A20-8AEE-59F3A37CB766}" srcOrd="0" destOrd="0" presId="urn:microsoft.com/office/officeart/2005/8/layout/pictureOrgChart+Icon"/>
    <dgm:cxn modelId="{143FC3C8-0DCF-4726-B49F-2F2D1AC7DEAA}" srcId="{7069DC0D-A34F-4A67-AA94-0E92BE1F5E97}" destId="{3244C403-793A-40D8-A85A-5064FB956219}" srcOrd="0" destOrd="0" parTransId="{041ED7CC-AF92-4891-AAEE-F9E7557B0DC8}" sibTransId="{9CBEC985-165D-485E-B95C-D5847EB067F4}"/>
    <dgm:cxn modelId="{B006BF8C-7A32-4DBF-B35F-18A5222D4959}" type="presOf" srcId="{8417D785-108A-4C87-9A5F-06D3BA7B6C76}" destId="{21C85B9F-29F5-41D3-9B8A-7EA8C77D6572}" srcOrd="0" destOrd="0" presId="urn:microsoft.com/office/officeart/2005/8/layout/pictureOrgChart+Icon"/>
    <dgm:cxn modelId="{93FA6C71-80A7-4625-BEB2-BC9317F9B095}" type="presOf" srcId="{551E680D-44B2-45B5-82E6-4FF43001E335}" destId="{507EC1BD-6FCF-4308-ACB8-214EE569BE68}" srcOrd="0" destOrd="0" presId="urn:microsoft.com/office/officeart/2005/8/layout/pictureOrgChart+Icon"/>
    <dgm:cxn modelId="{01A612E4-57D1-4B32-BEDC-F595515F6FA9}" type="presOf" srcId="{3244C403-793A-40D8-A85A-5064FB956219}" destId="{F1DB8C12-B2CF-46C3-A171-8BA49ABDF8E9}" srcOrd="0" destOrd="0" presId="urn:microsoft.com/office/officeart/2005/8/layout/pictureOrgChart+Icon"/>
    <dgm:cxn modelId="{6BD8CA49-E152-409C-8671-4F338F583F04}" type="presOf" srcId="{407F3106-B42F-4C22-80D6-DAD91EE7FB48}" destId="{7B735BEB-B3DF-4AA0-9B03-69AA23CD0830}" srcOrd="0" destOrd="0" presId="urn:microsoft.com/office/officeart/2005/8/layout/pictureOrgChart+Icon"/>
    <dgm:cxn modelId="{943C6027-D25E-4914-B647-C68EAB084C11}" srcId="{407F3106-B42F-4C22-80D6-DAD91EE7FB48}" destId="{8A6D748A-7AE1-4D7E-95C5-1A79BD785497}" srcOrd="0" destOrd="0" parTransId="{FB5FBD3E-9AD5-42C4-AF43-00816C2C5884}" sibTransId="{D0A8C082-1C99-4068-919B-59282E313840}"/>
    <dgm:cxn modelId="{9518A245-C8B6-46E0-94BD-628B016EF64A}" srcId="{E6DD2FBA-B9BE-4EFB-AE45-50627EB6D004}" destId="{70634B73-AC33-481E-8711-854520596FA7}" srcOrd="0" destOrd="0" parTransId="{551E680D-44B2-45B5-82E6-4FF43001E335}" sibTransId="{30874958-8906-40B9-A525-D660D48135B1}"/>
    <dgm:cxn modelId="{15806396-9494-459D-AF3C-4273922C0DCD}" type="presOf" srcId="{8A6D748A-7AE1-4D7E-95C5-1A79BD785497}" destId="{34B01556-207E-497C-9910-91F7371CE134}" srcOrd="1" destOrd="0" presId="urn:microsoft.com/office/officeart/2005/8/layout/pictureOrgChart+Icon"/>
    <dgm:cxn modelId="{5B1633D8-0CC1-4D90-90D1-808851A328BD}" srcId="{8A6D748A-7AE1-4D7E-95C5-1A79BD785497}" destId="{7297CBD3-DDCC-4C4B-A82E-EC4B184CA63F}" srcOrd="0" destOrd="0" parTransId="{5300E5ED-7410-42E1-B617-D6F3A7D6E5E4}" sibTransId="{D3490228-BA29-4B67-BCF5-2543C031D4A8}"/>
    <dgm:cxn modelId="{9B4489A2-BBEF-45FA-A250-50F7E6CBAB37}" type="presOf" srcId="{E480FDF7-D284-4AE2-B526-5D5B97CDB7DA}" destId="{872F20C7-6BA0-4592-BD83-19BECABF1EB4}" srcOrd="0" destOrd="0" presId="urn:microsoft.com/office/officeart/2005/8/layout/pictureOrgChart+Icon"/>
    <dgm:cxn modelId="{A135D76B-330C-434F-BF66-4DE1ED22638A}" type="presOf" srcId="{8435BCB3-43BE-4C8A-982E-967EB4516490}" destId="{D2213DE6-0446-4494-8F8F-D381C9ACC13F}" srcOrd="1" destOrd="0" presId="urn:microsoft.com/office/officeart/2005/8/layout/pictureOrgChart+Icon"/>
    <dgm:cxn modelId="{ADDE9028-106D-40BE-B0AB-675B6E7D2116}" type="presOf" srcId="{7069DC0D-A34F-4A67-AA94-0E92BE1F5E97}" destId="{8BEEC862-E472-4B58-BABE-B4FC36D6DBF7}" srcOrd="0" destOrd="0" presId="urn:microsoft.com/office/officeart/2005/8/layout/pictureOrgChart+Icon"/>
    <dgm:cxn modelId="{E798B02A-B179-408F-851D-B70F2050F784}" type="presOf" srcId="{70634B73-AC33-481E-8711-854520596FA7}" destId="{A39A48F1-B8F2-4DFD-90BA-E6275CF1D780}" srcOrd="0" destOrd="0" presId="urn:microsoft.com/office/officeart/2005/8/layout/pictureOrgChart+Icon"/>
    <dgm:cxn modelId="{BF5F7369-0427-40F5-BF96-796A79F3DDA1}" type="presParOf" srcId="{7B735BEB-B3DF-4AA0-9B03-69AA23CD0830}" destId="{695CC0C6-4867-49D8-B74E-1756B1D49FC4}" srcOrd="0" destOrd="0" presId="urn:microsoft.com/office/officeart/2005/8/layout/pictureOrgChart+Icon"/>
    <dgm:cxn modelId="{39ABBE6F-39DE-493E-9378-74DFB499F1C7}" type="presParOf" srcId="{695CC0C6-4867-49D8-B74E-1756B1D49FC4}" destId="{46938C37-3E79-46B1-A72E-2FDE478F4EC9}" srcOrd="0" destOrd="0" presId="urn:microsoft.com/office/officeart/2005/8/layout/pictureOrgChart+Icon"/>
    <dgm:cxn modelId="{B25CF8A4-A2D0-4971-98FD-04AE08EEF965}" type="presParOf" srcId="{46938C37-3E79-46B1-A72E-2FDE478F4EC9}" destId="{5D158DB4-CF52-4BEC-9244-FE5F6D506FD8}" srcOrd="0" destOrd="0" presId="urn:microsoft.com/office/officeart/2005/8/layout/pictureOrgChart+Icon"/>
    <dgm:cxn modelId="{32061ED1-BFDA-4C20-93AE-BFA8FD78C44D}" type="presParOf" srcId="{46938C37-3E79-46B1-A72E-2FDE478F4EC9}" destId="{5F59FB0F-ACFF-442B-83CE-588E3EDA7756}" srcOrd="1" destOrd="0" presId="urn:microsoft.com/office/officeart/2005/8/layout/pictureOrgChart+Icon"/>
    <dgm:cxn modelId="{174D2668-8783-42F7-9B4A-25DBA3B392DE}" type="presParOf" srcId="{46938C37-3E79-46B1-A72E-2FDE478F4EC9}" destId="{34B01556-207E-497C-9910-91F7371CE134}" srcOrd="2" destOrd="0" presId="urn:microsoft.com/office/officeart/2005/8/layout/pictureOrgChart+Icon"/>
    <dgm:cxn modelId="{E9135F52-1E75-4DEA-B216-16142ACA7C3E}" type="presParOf" srcId="{695CC0C6-4867-49D8-B74E-1756B1D49FC4}" destId="{DAF4278E-E01D-486F-A9E4-643CB8C0D860}" srcOrd="1" destOrd="0" presId="urn:microsoft.com/office/officeart/2005/8/layout/pictureOrgChart+Icon"/>
    <dgm:cxn modelId="{FCF6228C-0EEF-4B2D-A688-7B0548BB2137}" type="presParOf" srcId="{DAF4278E-E01D-486F-A9E4-643CB8C0D860}" destId="{B09B7A5F-17BA-47F9-B0FD-74E226BBC4A4}" srcOrd="0" destOrd="0" presId="urn:microsoft.com/office/officeart/2005/8/layout/pictureOrgChart+Icon"/>
    <dgm:cxn modelId="{E7028660-FC1C-44FB-8229-62611D0A1395}" type="presParOf" srcId="{DAF4278E-E01D-486F-A9E4-643CB8C0D860}" destId="{F78A9449-0F5F-4AFC-BEA6-F7644CE3E7C7}" srcOrd="1" destOrd="0" presId="urn:microsoft.com/office/officeart/2005/8/layout/pictureOrgChart+Icon"/>
    <dgm:cxn modelId="{3234F65D-58EB-43AA-AA8B-CFF0AFEB5250}" type="presParOf" srcId="{F78A9449-0F5F-4AFC-BEA6-F7644CE3E7C7}" destId="{2C4672D5-221B-40E0-9E24-DBCCB1B030C7}" srcOrd="0" destOrd="0" presId="urn:microsoft.com/office/officeart/2005/8/layout/pictureOrgChart+Icon"/>
    <dgm:cxn modelId="{0A7793C4-AFC1-43CE-BA40-23DB3BB12596}" type="presParOf" srcId="{2C4672D5-221B-40E0-9E24-DBCCB1B030C7}" destId="{8BEEC862-E472-4B58-BABE-B4FC36D6DBF7}" srcOrd="0" destOrd="0" presId="urn:microsoft.com/office/officeart/2005/8/layout/pictureOrgChart+Icon"/>
    <dgm:cxn modelId="{E5E049F0-FF47-409E-9CE6-E1C326BB898F}" type="presParOf" srcId="{2C4672D5-221B-40E0-9E24-DBCCB1B030C7}" destId="{D3747D30-B121-4354-932D-94F7603FC5EB}" srcOrd="1" destOrd="0" presId="urn:microsoft.com/office/officeart/2005/8/layout/pictureOrgChart+Icon"/>
    <dgm:cxn modelId="{4FF378CA-DB55-4597-8836-B071C50CCC72}" type="presParOf" srcId="{2C4672D5-221B-40E0-9E24-DBCCB1B030C7}" destId="{FAE753F2-E313-4B8B-8C92-AEE41D22A930}" srcOrd="2" destOrd="0" presId="urn:microsoft.com/office/officeart/2005/8/layout/pictureOrgChart+Icon"/>
    <dgm:cxn modelId="{162D433F-17BF-4F4C-9AF4-7B2DF7D4DD16}" type="presParOf" srcId="{F78A9449-0F5F-4AFC-BEA6-F7644CE3E7C7}" destId="{1272A8F3-E0E7-44CF-B917-54497B2ADC91}" srcOrd="1" destOrd="0" presId="urn:microsoft.com/office/officeart/2005/8/layout/pictureOrgChart+Icon"/>
    <dgm:cxn modelId="{972C6596-6788-44D2-9D56-C42AB63E229B}" type="presParOf" srcId="{1272A8F3-E0E7-44CF-B917-54497B2ADC91}" destId="{00E9BAF7-CD24-4F9E-8E9F-982CF3394573}" srcOrd="0" destOrd="0" presId="urn:microsoft.com/office/officeart/2005/8/layout/pictureOrgChart+Icon"/>
    <dgm:cxn modelId="{94103A35-42E1-4C42-8375-E85B8959BFDB}" type="presParOf" srcId="{1272A8F3-E0E7-44CF-B917-54497B2ADC91}" destId="{F752C7FA-A4DF-482B-B575-88CD1D62697A}" srcOrd="1" destOrd="0" presId="urn:microsoft.com/office/officeart/2005/8/layout/pictureOrgChart+Icon"/>
    <dgm:cxn modelId="{37E727C9-FF96-4EC4-9E0A-C996B239208A}" type="presParOf" srcId="{F752C7FA-A4DF-482B-B575-88CD1D62697A}" destId="{24D07B07-CFAD-46ED-9A0B-E3955B5C89E7}" srcOrd="0" destOrd="0" presId="urn:microsoft.com/office/officeart/2005/8/layout/pictureOrgChart+Icon"/>
    <dgm:cxn modelId="{FFFA10BE-FDAD-46AE-BC5F-CF2ECB1E1E31}" type="presParOf" srcId="{24D07B07-CFAD-46ED-9A0B-E3955B5C89E7}" destId="{F1DB8C12-B2CF-46C3-A171-8BA49ABDF8E9}" srcOrd="0" destOrd="0" presId="urn:microsoft.com/office/officeart/2005/8/layout/pictureOrgChart+Icon"/>
    <dgm:cxn modelId="{A63C9B3C-8D06-417D-B40C-CCB418D044FB}" type="presParOf" srcId="{24D07B07-CFAD-46ED-9A0B-E3955B5C89E7}" destId="{16E0F008-0636-47CD-B769-493C59670B2B}" srcOrd="1" destOrd="0" presId="urn:microsoft.com/office/officeart/2005/8/layout/pictureOrgChart+Icon"/>
    <dgm:cxn modelId="{5546E0C2-A654-44AE-99A1-65A06A215C6C}" type="presParOf" srcId="{24D07B07-CFAD-46ED-9A0B-E3955B5C89E7}" destId="{7E6DEDC5-8089-4066-82AE-425CD030A90A}" srcOrd="2" destOrd="0" presId="urn:microsoft.com/office/officeart/2005/8/layout/pictureOrgChart+Icon"/>
    <dgm:cxn modelId="{727DE1AD-40C4-4524-9FA6-2F0795CF4E53}" type="presParOf" srcId="{F752C7FA-A4DF-482B-B575-88CD1D62697A}" destId="{46B0D8E5-F97E-4650-A497-16E3C48014CD}" srcOrd="1" destOrd="0" presId="urn:microsoft.com/office/officeart/2005/8/layout/pictureOrgChart+Icon"/>
    <dgm:cxn modelId="{4BBC575C-9053-4E45-8D42-7DEE45BF01E1}" type="presParOf" srcId="{F752C7FA-A4DF-482B-B575-88CD1D62697A}" destId="{9D235384-643E-4474-A651-7A76BB03454B}" srcOrd="2" destOrd="0" presId="urn:microsoft.com/office/officeart/2005/8/layout/pictureOrgChart+Icon"/>
    <dgm:cxn modelId="{FF88E741-423C-4DF7-B556-4E9B005E1B41}" type="presParOf" srcId="{1272A8F3-E0E7-44CF-B917-54497B2ADC91}" destId="{21C85B9F-29F5-41D3-9B8A-7EA8C77D6572}" srcOrd="2" destOrd="0" presId="urn:microsoft.com/office/officeart/2005/8/layout/pictureOrgChart+Icon"/>
    <dgm:cxn modelId="{2E5A1F46-DC69-40FB-80AB-88404C967470}" type="presParOf" srcId="{1272A8F3-E0E7-44CF-B917-54497B2ADC91}" destId="{0F8B2EFE-E1D5-48ED-A88A-ABABD17C2446}" srcOrd="3" destOrd="0" presId="urn:microsoft.com/office/officeart/2005/8/layout/pictureOrgChart+Icon"/>
    <dgm:cxn modelId="{4151A1A2-A9F6-4380-A068-CC2E31A9CD3D}" type="presParOf" srcId="{0F8B2EFE-E1D5-48ED-A88A-ABABD17C2446}" destId="{319CB24A-64C0-4A6E-BC06-DCC147316DC0}" srcOrd="0" destOrd="0" presId="urn:microsoft.com/office/officeart/2005/8/layout/pictureOrgChart+Icon"/>
    <dgm:cxn modelId="{DD776F31-2FCC-476E-8C7F-7E76B844FB65}" type="presParOf" srcId="{319CB24A-64C0-4A6E-BC06-DCC147316DC0}" destId="{872F20C7-6BA0-4592-BD83-19BECABF1EB4}" srcOrd="0" destOrd="0" presId="urn:microsoft.com/office/officeart/2005/8/layout/pictureOrgChart+Icon"/>
    <dgm:cxn modelId="{A027CC04-ECF6-46CC-BFA0-EBE9F443C0D9}" type="presParOf" srcId="{319CB24A-64C0-4A6E-BC06-DCC147316DC0}" destId="{97E743C4-7AFE-46B1-932E-2CFDA36BD31A}" srcOrd="1" destOrd="0" presId="urn:microsoft.com/office/officeart/2005/8/layout/pictureOrgChart+Icon"/>
    <dgm:cxn modelId="{3BEF0D53-52D5-4AB4-BA27-781D9FEDBF39}" type="presParOf" srcId="{319CB24A-64C0-4A6E-BC06-DCC147316DC0}" destId="{C5AAC7F4-0948-463F-A609-BB8742DA9F98}" srcOrd="2" destOrd="0" presId="urn:microsoft.com/office/officeart/2005/8/layout/pictureOrgChart+Icon"/>
    <dgm:cxn modelId="{90C6BC41-809C-470A-8FDF-C98CD32685F1}" type="presParOf" srcId="{0F8B2EFE-E1D5-48ED-A88A-ABABD17C2446}" destId="{2FD73609-AF22-4925-9AA2-C796A4929F7B}" srcOrd="1" destOrd="0" presId="urn:microsoft.com/office/officeart/2005/8/layout/pictureOrgChart+Icon"/>
    <dgm:cxn modelId="{E291E2DB-3D60-49FC-9A70-9E1A3B7844E5}" type="presParOf" srcId="{0F8B2EFE-E1D5-48ED-A88A-ABABD17C2446}" destId="{814B54EA-6854-446E-A5D9-B01F82B7EBEE}" srcOrd="2" destOrd="0" presId="urn:microsoft.com/office/officeart/2005/8/layout/pictureOrgChart+Icon"/>
    <dgm:cxn modelId="{73C681E8-DA0D-4F00-A8D7-9C94638A54C1}" type="presParOf" srcId="{F78A9449-0F5F-4AFC-BEA6-F7644CE3E7C7}" destId="{C762DFD6-9771-47B6-8B3E-725A15814CF7}" srcOrd="2" destOrd="0" presId="urn:microsoft.com/office/officeart/2005/8/layout/pictureOrgChart+Icon"/>
    <dgm:cxn modelId="{49ACBAF8-3273-478D-AF24-A99905314AB1}" type="presParOf" srcId="{DAF4278E-E01D-486F-A9E4-643CB8C0D860}" destId="{E102E97A-4C82-477D-8CD1-6E025CD45876}" srcOrd="2" destOrd="0" presId="urn:microsoft.com/office/officeart/2005/8/layout/pictureOrgChart+Icon"/>
    <dgm:cxn modelId="{A7C4D83F-475D-4C69-BD12-9B0100276AED}" type="presParOf" srcId="{DAF4278E-E01D-486F-A9E4-643CB8C0D860}" destId="{7020A660-CDC8-4569-87C9-3175B8DBE55F}" srcOrd="3" destOrd="0" presId="urn:microsoft.com/office/officeart/2005/8/layout/pictureOrgChart+Icon"/>
    <dgm:cxn modelId="{7A379DD1-F7C4-4EC2-A5CB-BF7650BB13C7}" type="presParOf" srcId="{7020A660-CDC8-4569-87C9-3175B8DBE55F}" destId="{E5C01055-355D-4C1D-8DA4-8460A433493F}" srcOrd="0" destOrd="0" presId="urn:microsoft.com/office/officeart/2005/8/layout/pictureOrgChart+Icon"/>
    <dgm:cxn modelId="{6B11FF41-B9D7-43F1-BF9A-F06F31D64E82}" type="presParOf" srcId="{E5C01055-355D-4C1D-8DA4-8460A433493F}" destId="{55FFAF7E-5C5B-4DD3-B23F-AB9E9ACD9906}" srcOrd="0" destOrd="0" presId="urn:microsoft.com/office/officeart/2005/8/layout/pictureOrgChart+Icon"/>
    <dgm:cxn modelId="{B0D95AB0-BDAC-4EC8-9A6E-7EE6665A5083}" type="presParOf" srcId="{E5C01055-355D-4C1D-8DA4-8460A433493F}" destId="{99A5D36B-3F7A-403E-9801-A270E8DCBC72}" srcOrd="1" destOrd="0" presId="urn:microsoft.com/office/officeart/2005/8/layout/pictureOrgChart+Icon"/>
    <dgm:cxn modelId="{661F8D5E-FEDB-41A5-B87D-F60B54B416D0}" type="presParOf" srcId="{E5C01055-355D-4C1D-8DA4-8460A433493F}" destId="{D2213DE6-0446-4494-8F8F-D381C9ACC13F}" srcOrd="2" destOrd="0" presId="urn:microsoft.com/office/officeart/2005/8/layout/pictureOrgChart+Icon"/>
    <dgm:cxn modelId="{E068AF44-EB0F-4D70-9C30-8C52C893CDBE}" type="presParOf" srcId="{7020A660-CDC8-4569-87C9-3175B8DBE55F}" destId="{A8B0DCCD-2A6C-4AAB-9ABB-6FE62A968C3A}" srcOrd="1" destOrd="0" presId="urn:microsoft.com/office/officeart/2005/8/layout/pictureOrgChart+Icon"/>
    <dgm:cxn modelId="{7164BB3A-C2E2-4768-AFA4-6452B9EDDE79}" type="presParOf" srcId="{A8B0DCCD-2A6C-4AAB-9ABB-6FE62A968C3A}" destId="{A56DC625-B288-4EC5-9779-B5AFFBDE8393}" srcOrd="0" destOrd="0" presId="urn:microsoft.com/office/officeart/2005/8/layout/pictureOrgChart+Icon"/>
    <dgm:cxn modelId="{F263AE73-D178-484A-8F76-480EFAB7AB85}" type="presParOf" srcId="{A8B0DCCD-2A6C-4AAB-9ABB-6FE62A968C3A}" destId="{98FB4A30-6BE0-442C-BBA6-597168DA1BAA}" srcOrd="1" destOrd="0" presId="urn:microsoft.com/office/officeart/2005/8/layout/pictureOrgChart+Icon"/>
    <dgm:cxn modelId="{C9EA3623-DA0A-4281-9F05-71C0E89F43E2}" type="presParOf" srcId="{98FB4A30-6BE0-442C-BBA6-597168DA1BAA}" destId="{380A6265-D288-47E7-9827-5F20A356BB45}" srcOrd="0" destOrd="0" presId="urn:microsoft.com/office/officeart/2005/8/layout/pictureOrgChart+Icon"/>
    <dgm:cxn modelId="{7D42AE1C-F3EB-4B24-97C0-77EB9ABE89FF}" type="presParOf" srcId="{380A6265-D288-47E7-9827-5F20A356BB45}" destId="{5CFBA108-1DBC-4D4E-B63F-8F361450DD80}" srcOrd="0" destOrd="0" presId="urn:microsoft.com/office/officeart/2005/8/layout/pictureOrgChart+Icon"/>
    <dgm:cxn modelId="{F9BFA560-9A53-4FE6-863F-E4A7C4E25315}" type="presParOf" srcId="{380A6265-D288-47E7-9827-5F20A356BB45}" destId="{4894CD12-C1FE-4A53-A8D2-3A338395F1CD}" srcOrd="1" destOrd="0" presId="urn:microsoft.com/office/officeart/2005/8/layout/pictureOrgChart+Icon"/>
    <dgm:cxn modelId="{40BC98B8-1127-42E1-9C79-3E39F6427586}" type="presParOf" srcId="{380A6265-D288-47E7-9827-5F20A356BB45}" destId="{90B8D000-F6AD-4647-88B5-9DB2E4B4445E}" srcOrd="2" destOrd="0" presId="urn:microsoft.com/office/officeart/2005/8/layout/pictureOrgChart+Icon"/>
    <dgm:cxn modelId="{D359442D-4E3E-4AA9-A05F-CDD69575FB4F}" type="presParOf" srcId="{98FB4A30-6BE0-442C-BBA6-597168DA1BAA}" destId="{49E08332-B7BD-463A-AD75-75912FF76187}" srcOrd="1" destOrd="0" presId="urn:microsoft.com/office/officeart/2005/8/layout/pictureOrgChart+Icon"/>
    <dgm:cxn modelId="{4F46C402-F377-4FF4-98BD-EA4DD4CF3160}" type="presParOf" srcId="{98FB4A30-6BE0-442C-BBA6-597168DA1BAA}" destId="{84067918-8394-443F-AC23-2F1216BE5613}" srcOrd="2" destOrd="0" presId="urn:microsoft.com/office/officeart/2005/8/layout/pictureOrgChart+Icon"/>
    <dgm:cxn modelId="{5AEEBADB-F36D-455A-97E7-B8662A5F2834}" type="presParOf" srcId="{A8B0DCCD-2A6C-4AAB-9ABB-6FE62A968C3A}" destId="{AACEC25E-117B-46F4-95BA-3B2943DED1CA}" srcOrd="2" destOrd="0" presId="urn:microsoft.com/office/officeart/2005/8/layout/pictureOrgChart+Icon"/>
    <dgm:cxn modelId="{2F0AAFF0-5637-4A33-AB8C-547F35303698}" type="presParOf" srcId="{A8B0DCCD-2A6C-4AAB-9ABB-6FE62A968C3A}" destId="{48BE688F-0812-4D71-A822-47C9A168E8A4}" srcOrd="3" destOrd="0" presId="urn:microsoft.com/office/officeart/2005/8/layout/pictureOrgChart+Icon"/>
    <dgm:cxn modelId="{C6828F14-57AC-495B-8F5F-20550BA4E6BC}" type="presParOf" srcId="{48BE688F-0812-4D71-A822-47C9A168E8A4}" destId="{F3E664C5-FDCC-4DAB-B302-56BCA6A01227}" srcOrd="0" destOrd="0" presId="urn:microsoft.com/office/officeart/2005/8/layout/pictureOrgChart+Icon"/>
    <dgm:cxn modelId="{1E103CC0-667A-45AC-AC8B-815D926EF2DA}" type="presParOf" srcId="{F3E664C5-FDCC-4DAB-B302-56BCA6A01227}" destId="{EFE6A5A6-11B1-4B2A-98A5-2B6D5C31D66C}" srcOrd="0" destOrd="0" presId="urn:microsoft.com/office/officeart/2005/8/layout/pictureOrgChart+Icon"/>
    <dgm:cxn modelId="{60021726-71A3-4857-B2A3-CDE8DC2119BD}" type="presParOf" srcId="{F3E664C5-FDCC-4DAB-B302-56BCA6A01227}" destId="{61A7AA80-C9F3-4C79-BFF2-925B3B054A83}" srcOrd="1" destOrd="0" presId="urn:microsoft.com/office/officeart/2005/8/layout/pictureOrgChart+Icon"/>
    <dgm:cxn modelId="{F9874D6C-497B-4E97-93F0-4C8F29EB2F51}" type="presParOf" srcId="{F3E664C5-FDCC-4DAB-B302-56BCA6A01227}" destId="{76939A5C-0AF1-4150-A679-BEEF25FB3562}" srcOrd="2" destOrd="0" presId="urn:microsoft.com/office/officeart/2005/8/layout/pictureOrgChart+Icon"/>
    <dgm:cxn modelId="{124554CD-2A84-4052-816A-DE3F2442321C}" type="presParOf" srcId="{48BE688F-0812-4D71-A822-47C9A168E8A4}" destId="{2EC7008D-87E0-4A6F-8899-0D92720D6F4E}" srcOrd="1" destOrd="0" presId="urn:microsoft.com/office/officeart/2005/8/layout/pictureOrgChart+Icon"/>
    <dgm:cxn modelId="{EC971985-55BD-480A-B988-894012A885AE}" type="presParOf" srcId="{48BE688F-0812-4D71-A822-47C9A168E8A4}" destId="{6F1782F3-80AD-4EDF-A549-531B003FCCBF}" srcOrd="2" destOrd="0" presId="urn:microsoft.com/office/officeart/2005/8/layout/pictureOrgChart+Icon"/>
    <dgm:cxn modelId="{7C74338A-3167-49E6-9EF0-4E633807DEC6}" type="presParOf" srcId="{7020A660-CDC8-4569-87C9-3175B8DBE55F}" destId="{87BDBAE9-00DF-4362-B45D-C8098CBA5D49}" srcOrd="2" destOrd="0" presId="urn:microsoft.com/office/officeart/2005/8/layout/pictureOrgChart+Icon"/>
    <dgm:cxn modelId="{DC99CABA-3520-41E9-80D0-1066EE48008C}" type="presParOf" srcId="{DAF4278E-E01D-486F-A9E4-643CB8C0D860}" destId="{445D3CBE-1DA3-46BC-9812-AAF67A1A5FBE}" srcOrd="4" destOrd="0" presId="urn:microsoft.com/office/officeart/2005/8/layout/pictureOrgChart+Icon"/>
    <dgm:cxn modelId="{486573D1-081B-4924-8321-79BD47440FF7}" type="presParOf" srcId="{DAF4278E-E01D-486F-A9E4-643CB8C0D860}" destId="{7C9BC0EA-DA2C-4962-9F1C-9B0DD418BF89}" srcOrd="5" destOrd="0" presId="urn:microsoft.com/office/officeart/2005/8/layout/pictureOrgChart+Icon"/>
    <dgm:cxn modelId="{E3C3F851-4073-455C-8123-AFD4ED378690}" type="presParOf" srcId="{7C9BC0EA-DA2C-4962-9F1C-9B0DD418BF89}" destId="{11812A05-1674-4073-9B69-62D9C89FE51C}" srcOrd="0" destOrd="0" presId="urn:microsoft.com/office/officeart/2005/8/layout/pictureOrgChart+Icon"/>
    <dgm:cxn modelId="{A87AB7E0-3C7E-427C-956E-340A0DBD3CD2}" type="presParOf" srcId="{11812A05-1674-4073-9B69-62D9C89FE51C}" destId="{5F0CF7B5-3AC8-4A20-8AEE-59F3A37CB766}" srcOrd="0" destOrd="0" presId="urn:microsoft.com/office/officeart/2005/8/layout/pictureOrgChart+Icon"/>
    <dgm:cxn modelId="{2A9C43F3-8D9E-4AD6-9D86-1F620434F6D2}" type="presParOf" srcId="{11812A05-1674-4073-9B69-62D9C89FE51C}" destId="{152B416A-8E2C-4B0C-BC3C-F4DE42B7D5D1}" srcOrd="1" destOrd="0" presId="urn:microsoft.com/office/officeart/2005/8/layout/pictureOrgChart+Icon"/>
    <dgm:cxn modelId="{266B5D67-2B93-4005-9386-9D8F2F8AE122}" type="presParOf" srcId="{11812A05-1674-4073-9B69-62D9C89FE51C}" destId="{77A76E5C-C3BD-414F-96FF-AAAD3D0CEE0B}" srcOrd="2" destOrd="0" presId="urn:microsoft.com/office/officeart/2005/8/layout/pictureOrgChart+Icon"/>
    <dgm:cxn modelId="{A1A24E55-DF86-4347-9EB5-607063700650}" type="presParOf" srcId="{7C9BC0EA-DA2C-4962-9F1C-9B0DD418BF89}" destId="{DA5BEFEE-AB81-4CED-B4CC-E2C7ED908AE2}" srcOrd="1" destOrd="0" presId="urn:microsoft.com/office/officeart/2005/8/layout/pictureOrgChart+Icon"/>
    <dgm:cxn modelId="{A92104B5-C921-421F-A103-6ACB0E5AEC72}" type="presParOf" srcId="{DA5BEFEE-AB81-4CED-B4CC-E2C7ED908AE2}" destId="{507EC1BD-6FCF-4308-ACB8-214EE569BE68}" srcOrd="0" destOrd="0" presId="urn:microsoft.com/office/officeart/2005/8/layout/pictureOrgChart+Icon"/>
    <dgm:cxn modelId="{E544D250-56FA-4134-99E3-9AE84EE5FC4A}" type="presParOf" srcId="{DA5BEFEE-AB81-4CED-B4CC-E2C7ED908AE2}" destId="{AECEC27E-3851-41BE-8A9A-96C78C0E5A28}" srcOrd="1" destOrd="0" presId="urn:microsoft.com/office/officeart/2005/8/layout/pictureOrgChart+Icon"/>
    <dgm:cxn modelId="{722C9DB9-E79E-4F3C-8F88-EC8D6DAC5AD4}" type="presParOf" srcId="{AECEC27E-3851-41BE-8A9A-96C78C0E5A28}" destId="{D2F8BCCE-D0B2-4E5F-B124-8E232C98837B}" srcOrd="0" destOrd="0" presId="urn:microsoft.com/office/officeart/2005/8/layout/pictureOrgChart+Icon"/>
    <dgm:cxn modelId="{0E21106E-AB7F-446B-9254-90FF60051FCD}" type="presParOf" srcId="{D2F8BCCE-D0B2-4E5F-B124-8E232C98837B}" destId="{A39A48F1-B8F2-4DFD-90BA-E6275CF1D780}" srcOrd="0" destOrd="0" presId="urn:microsoft.com/office/officeart/2005/8/layout/pictureOrgChart+Icon"/>
    <dgm:cxn modelId="{76454A54-822E-4D7B-A2F0-9811FBED2926}" type="presParOf" srcId="{D2F8BCCE-D0B2-4E5F-B124-8E232C98837B}" destId="{4F5FE5DE-5844-4F9A-876F-68C5B040F295}" srcOrd="1" destOrd="0" presId="urn:microsoft.com/office/officeart/2005/8/layout/pictureOrgChart+Icon"/>
    <dgm:cxn modelId="{5F39E776-65AF-4A24-8B8C-EF4C45D5F150}" type="presParOf" srcId="{D2F8BCCE-D0B2-4E5F-B124-8E232C98837B}" destId="{5E6C19DE-2FDF-4DF7-B760-96AADAB34446}" srcOrd="2" destOrd="0" presId="urn:microsoft.com/office/officeart/2005/8/layout/pictureOrgChart+Icon"/>
    <dgm:cxn modelId="{D290E848-81C6-479F-BD25-2A0D61E843C0}" type="presParOf" srcId="{AECEC27E-3851-41BE-8A9A-96C78C0E5A28}" destId="{3B4F505B-74D1-4EF2-93AA-D321A80842E6}" srcOrd="1" destOrd="0" presId="urn:microsoft.com/office/officeart/2005/8/layout/pictureOrgChart+Icon"/>
    <dgm:cxn modelId="{FDFA41E1-4028-4A96-B4B2-82AF16D1D1CE}" type="presParOf" srcId="{AECEC27E-3851-41BE-8A9A-96C78C0E5A28}" destId="{A1C0FD74-0A75-48FB-9DC8-074316F77CA5}" srcOrd="2" destOrd="0" presId="urn:microsoft.com/office/officeart/2005/8/layout/pictureOrgChart+Icon"/>
    <dgm:cxn modelId="{31BFC4B4-851B-4918-AF8F-56127FDA673B}" type="presParOf" srcId="{7C9BC0EA-DA2C-4962-9F1C-9B0DD418BF89}" destId="{33953D17-1F8A-4AD8-BC1F-A1751D54151B}" srcOrd="2" destOrd="0" presId="urn:microsoft.com/office/officeart/2005/8/layout/pictureOrgChart+Icon"/>
    <dgm:cxn modelId="{AE0DD391-0DEC-4359-A7E8-E85E5C7D32DF}" type="presParOf" srcId="{695CC0C6-4867-49D8-B74E-1756B1D49FC4}" destId="{E3919997-58FE-44D1-9CEC-F3639A546FEB}" srcOrd="2" destOrd="0" presId="urn:microsoft.com/office/officeart/2005/8/layout/pictureOrgChart+Icon"/>
    <dgm:cxn modelId="{9119938B-E16D-4721-95EF-ACF8E6EE7CDD}" type="presParOf" srcId="{E3919997-58FE-44D1-9CEC-F3639A546FEB}" destId="{39E9A7EB-6624-4B6A-8D07-D2645CAB3973}" srcOrd="0" destOrd="0" presId="urn:microsoft.com/office/officeart/2005/8/layout/pictureOrgChart+Icon"/>
    <dgm:cxn modelId="{BF53801C-5B6D-4469-91A5-F919C7440938}" type="presParOf" srcId="{E3919997-58FE-44D1-9CEC-F3639A546FEB}" destId="{391093BC-3457-49F1-A00E-7555B4AC7112}" srcOrd="1" destOrd="0" presId="urn:microsoft.com/office/officeart/2005/8/layout/pictureOrgChart+Icon"/>
    <dgm:cxn modelId="{511DBCE9-F143-452D-8653-25988FEF01DA}" type="presParOf" srcId="{391093BC-3457-49F1-A00E-7555B4AC7112}" destId="{CAEA583D-EE9F-4C95-AEE6-2E6E1D72EEE2}" srcOrd="0" destOrd="0" presId="urn:microsoft.com/office/officeart/2005/8/layout/pictureOrgChart+Icon"/>
    <dgm:cxn modelId="{7AB6B85A-B679-40B0-80EE-955738F3FA46}" type="presParOf" srcId="{CAEA583D-EE9F-4C95-AEE6-2E6E1D72EEE2}" destId="{2319B98E-FE96-4809-8055-0EA6E7CE93B0}" srcOrd="0" destOrd="0" presId="urn:microsoft.com/office/officeart/2005/8/layout/pictureOrgChart+Icon"/>
    <dgm:cxn modelId="{85384A7A-FF80-4855-B09A-7BF9F0CDBFF3}" type="presParOf" srcId="{CAEA583D-EE9F-4C95-AEE6-2E6E1D72EEE2}" destId="{D9419317-7A88-4C38-92C6-177993C76E33}" srcOrd="1" destOrd="0" presId="urn:microsoft.com/office/officeart/2005/8/layout/pictureOrgChart+Icon"/>
    <dgm:cxn modelId="{E8B552FA-BE5F-4867-8D70-9667994B0FC3}" type="presParOf" srcId="{CAEA583D-EE9F-4C95-AEE6-2E6E1D72EEE2}" destId="{CB518195-17C8-4DF7-BBE0-C418DE9D3461}" srcOrd="2" destOrd="0" presId="urn:microsoft.com/office/officeart/2005/8/layout/pictureOrgChart+Icon"/>
    <dgm:cxn modelId="{67340063-AF14-404B-8A68-52AA54B16F03}" type="presParOf" srcId="{391093BC-3457-49F1-A00E-7555B4AC7112}" destId="{E8F81554-30C3-448B-A64D-63817EB99D5B}" srcOrd="1" destOrd="0" presId="urn:microsoft.com/office/officeart/2005/8/layout/pictureOrgChart+Icon"/>
    <dgm:cxn modelId="{C2C747E3-85D9-417E-A9B1-EED70CF78F0A}" type="presParOf" srcId="{391093BC-3457-49F1-A00E-7555B4AC7112}" destId="{3092AC94-CE1F-4D5D-B761-08253592DC7F}" srcOrd="2" destOrd="0" presId="urn:microsoft.com/office/officeart/2005/8/layout/pictureOrgChar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7F3106-B42F-4C22-80D6-DAD91EE7FB48}" type="doc">
      <dgm:prSet loTypeId="urn:microsoft.com/office/officeart/2005/8/layout/pictureOrgChart+Icon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6D748A-7AE1-4D7E-95C5-1A79BD785497}">
      <dgm:prSet phldrT="[Text]"/>
      <dgm:spPr/>
      <dgm:t>
        <a:bodyPr/>
        <a:lstStyle/>
        <a:p>
          <a:endParaRPr lang="en-US" dirty="0"/>
        </a:p>
      </dgm:t>
    </dgm:pt>
    <dgm:pt modelId="{FB5FBD3E-9AD5-42C4-AF43-00816C2C5884}" type="parTrans" cxnId="{943C6027-D25E-4914-B647-C68EAB084C11}">
      <dgm:prSet/>
      <dgm:spPr/>
      <dgm:t>
        <a:bodyPr/>
        <a:lstStyle/>
        <a:p>
          <a:endParaRPr lang="en-US"/>
        </a:p>
      </dgm:t>
    </dgm:pt>
    <dgm:pt modelId="{D0A8C082-1C99-4068-919B-59282E313840}" type="sibTrans" cxnId="{943C6027-D25E-4914-B647-C68EAB084C11}">
      <dgm:prSet/>
      <dgm:spPr/>
      <dgm:t>
        <a:bodyPr/>
        <a:lstStyle/>
        <a:p>
          <a:endParaRPr lang="en-US"/>
        </a:p>
      </dgm:t>
    </dgm:pt>
    <dgm:pt modelId="{7297CBD3-DDCC-4C4B-A82E-EC4B184CA63F}" type="asst">
      <dgm:prSet phldrT="[Text]"/>
      <dgm:spPr/>
      <dgm:t>
        <a:bodyPr/>
        <a:lstStyle/>
        <a:p>
          <a:endParaRPr lang="en-US" dirty="0"/>
        </a:p>
      </dgm:t>
    </dgm:pt>
    <dgm:pt modelId="{5300E5ED-7410-42E1-B617-D6F3A7D6E5E4}" type="parTrans" cxnId="{5B1633D8-0CC1-4D90-90D1-808851A328BD}">
      <dgm:prSet/>
      <dgm:spPr/>
      <dgm:t>
        <a:bodyPr/>
        <a:lstStyle/>
        <a:p>
          <a:endParaRPr lang="en-US"/>
        </a:p>
      </dgm:t>
    </dgm:pt>
    <dgm:pt modelId="{D3490228-BA29-4B67-BCF5-2543C031D4A8}" type="sibTrans" cxnId="{5B1633D8-0CC1-4D90-90D1-808851A328BD}">
      <dgm:prSet/>
      <dgm:spPr/>
      <dgm:t>
        <a:bodyPr/>
        <a:lstStyle/>
        <a:p>
          <a:endParaRPr lang="en-US"/>
        </a:p>
      </dgm:t>
    </dgm:pt>
    <dgm:pt modelId="{7069DC0D-A34F-4A67-AA94-0E92BE1F5E97}">
      <dgm:prSet phldrT="[Text]"/>
      <dgm:spPr/>
      <dgm:t>
        <a:bodyPr/>
        <a:lstStyle/>
        <a:p>
          <a:endParaRPr lang="en-US" dirty="0"/>
        </a:p>
      </dgm:t>
    </dgm:pt>
    <dgm:pt modelId="{CA0E52F5-5967-4AF1-B05D-31FED61291D9}" type="parTrans" cxnId="{CF3C805A-308B-4E47-8428-DC02D4201865}">
      <dgm:prSet/>
      <dgm:spPr/>
      <dgm:t>
        <a:bodyPr/>
        <a:lstStyle/>
        <a:p>
          <a:endParaRPr lang="en-US"/>
        </a:p>
      </dgm:t>
    </dgm:pt>
    <dgm:pt modelId="{93AB0A5A-DFB0-4A46-B1AF-1E4ED0572422}" type="sibTrans" cxnId="{CF3C805A-308B-4E47-8428-DC02D4201865}">
      <dgm:prSet/>
      <dgm:spPr/>
      <dgm:t>
        <a:bodyPr/>
        <a:lstStyle/>
        <a:p>
          <a:endParaRPr lang="en-US"/>
        </a:p>
      </dgm:t>
    </dgm:pt>
    <dgm:pt modelId="{8435BCB3-43BE-4C8A-982E-967EB4516490}">
      <dgm:prSet phldrT="[Text]" custT="1"/>
      <dgm:spPr/>
      <dgm:t>
        <a:bodyPr/>
        <a:lstStyle/>
        <a:p>
          <a:endParaRPr lang="en-US" sz="1600" dirty="0"/>
        </a:p>
      </dgm:t>
    </dgm:pt>
    <dgm:pt modelId="{7A38AEC2-7627-48ED-87E6-737F65B91037}" type="parTrans" cxnId="{65996BED-97CB-4135-A8AD-FF9899FBEFD9}">
      <dgm:prSet/>
      <dgm:spPr/>
      <dgm:t>
        <a:bodyPr/>
        <a:lstStyle/>
        <a:p>
          <a:endParaRPr lang="en-US"/>
        </a:p>
      </dgm:t>
    </dgm:pt>
    <dgm:pt modelId="{D637E817-CE75-4742-ADEC-85D376E2F3D0}" type="sibTrans" cxnId="{65996BED-97CB-4135-A8AD-FF9899FBEFD9}">
      <dgm:prSet/>
      <dgm:spPr/>
      <dgm:t>
        <a:bodyPr/>
        <a:lstStyle/>
        <a:p>
          <a:endParaRPr lang="en-US"/>
        </a:p>
      </dgm:t>
    </dgm:pt>
    <dgm:pt modelId="{E6DD2FBA-B9BE-4EFB-AE45-50627EB6D004}">
      <dgm:prSet phldrT="[Text]"/>
      <dgm:spPr/>
      <dgm:t>
        <a:bodyPr/>
        <a:lstStyle/>
        <a:p>
          <a:endParaRPr lang="en-US" dirty="0"/>
        </a:p>
      </dgm:t>
    </dgm:pt>
    <dgm:pt modelId="{F081D635-F7D8-4BCD-9015-E47C99196751}" type="parTrans" cxnId="{1646EC88-5ADB-4D0C-8225-AE795BBEF664}">
      <dgm:prSet/>
      <dgm:spPr/>
      <dgm:t>
        <a:bodyPr/>
        <a:lstStyle/>
        <a:p>
          <a:endParaRPr lang="en-US"/>
        </a:p>
      </dgm:t>
    </dgm:pt>
    <dgm:pt modelId="{CBD9AE62-5343-499C-B282-1747645A8695}" type="sibTrans" cxnId="{1646EC88-5ADB-4D0C-8225-AE795BBEF664}">
      <dgm:prSet/>
      <dgm:spPr/>
      <dgm:t>
        <a:bodyPr/>
        <a:lstStyle/>
        <a:p>
          <a:endParaRPr lang="en-US"/>
        </a:p>
      </dgm:t>
    </dgm:pt>
    <dgm:pt modelId="{70634B73-AC33-481E-8711-854520596FA7}">
      <dgm:prSet/>
      <dgm:spPr/>
      <dgm:t>
        <a:bodyPr/>
        <a:lstStyle/>
        <a:p>
          <a:endParaRPr lang="en-US" dirty="0"/>
        </a:p>
      </dgm:t>
    </dgm:pt>
    <dgm:pt modelId="{551E680D-44B2-45B5-82E6-4FF43001E335}" type="parTrans" cxnId="{9518A245-C8B6-46E0-94BD-628B016EF64A}">
      <dgm:prSet/>
      <dgm:spPr/>
      <dgm:t>
        <a:bodyPr/>
        <a:lstStyle/>
        <a:p>
          <a:endParaRPr lang="en-US"/>
        </a:p>
      </dgm:t>
    </dgm:pt>
    <dgm:pt modelId="{30874958-8906-40B9-A525-D660D48135B1}" type="sibTrans" cxnId="{9518A245-C8B6-46E0-94BD-628B016EF64A}">
      <dgm:prSet/>
      <dgm:spPr/>
      <dgm:t>
        <a:bodyPr/>
        <a:lstStyle/>
        <a:p>
          <a:endParaRPr lang="en-US"/>
        </a:p>
      </dgm:t>
    </dgm:pt>
    <dgm:pt modelId="{3244C403-793A-40D8-A85A-5064FB956219}">
      <dgm:prSet/>
      <dgm:spPr/>
      <dgm:t>
        <a:bodyPr/>
        <a:lstStyle/>
        <a:p>
          <a:endParaRPr lang="en-US" dirty="0"/>
        </a:p>
      </dgm:t>
    </dgm:pt>
    <dgm:pt modelId="{041ED7CC-AF92-4891-AAEE-F9E7557B0DC8}" type="parTrans" cxnId="{143FC3C8-0DCF-4726-B49F-2F2D1AC7DEAA}">
      <dgm:prSet/>
      <dgm:spPr/>
      <dgm:t>
        <a:bodyPr/>
        <a:lstStyle/>
        <a:p>
          <a:endParaRPr lang="en-US"/>
        </a:p>
      </dgm:t>
    </dgm:pt>
    <dgm:pt modelId="{9CBEC985-165D-485E-B95C-D5847EB067F4}" type="sibTrans" cxnId="{143FC3C8-0DCF-4726-B49F-2F2D1AC7DEAA}">
      <dgm:prSet/>
      <dgm:spPr/>
      <dgm:t>
        <a:bodyPr/>
        <a:lstStyle/>
        <a:p>
          <a:endParaRPr lang="en-US"/>
        </a:p>
      </dgm:t>
    </dgm:pt>
    <dgm:pt modelId="{FC89E3DD-6CA5-4D81-89E7-00AE5DFCF776}">
      <dgm:prSet custT="1"/>
      <dgm:spPr/>
      <dgm:t>
        <a:bodyPr/>
        <a:lstStyle/>
        <a:p>
          <a:endParaRPr lang="en-US" sz="1600" dirty="0" smtClean="0"/>
        </a:p>
      </dgm:t>
    </dgm:pt>
    <dgm:pt modelId="{FA28EE44-15FD-40DB-A9E2-D27DA52F3681}" type="parTrans" cxnId="{750873F3-8BCC-4990-9D73-411C8F7E4305}">
      <dgm:prSet/>
      <dgm:spPr/>
      <dgm:t>
        <a:bodyPr/>
        <a:lstStyle/>
        <a:p>
          <a:endParaRPr lang="en-US"/>
        </a:p>
      </dgm:t>
    </dgm:pt>
    <dgm:pt modelId="{620EDC19-48E8-4234-B10F-4952040E2D90}" type="sibTrans" cxnId="{750873F3-8BCC-4990-9D73-411C8F7E4305}">
      <dgm:prSet/>
      <dgm:spPr/>
      <dgm:t>
        <a:bodyPr/>
        <a:lstStyle/>
        <a:p>
          <a:endParaRPr lang="en-US"/>
        </a:p>
      </dgm:t>
    </dgm:pt>
    <dgm:pt modelId="{6EFCB454-DAE7-49A7-AEC2-E8C01AAC5AA8}">
      <dgm:prSet/>
      <dgm:spPr/>
      <dgm:t>
        <a:bodyPr/>
        <a:lstStyle/>
        <a:p>
          <a:endParaRPr lang="en-US" dirty="0"/>
        </a:p>
      </dgm:t>
    </dgm:pt>
    <dgm:pt modelId="{0A3B0BA5-BED5-47E6-9AF9-BA6EB1933999}" type="parTrans" cxnId="{23B4A852-0269-416C-8981-9566370068B0}">
      <dgm:prSet/>
      <dgm:spPr/>
      <dgm:t>
        <a:bodyPr/>
        <a:lstStyle/>
        <a:p>
          <a:endParaRPr lang="en-US"/>
        </a:p>
      </dgm:t>
    </dgm:pt>
    <dgm:pt modelId="{7DE97B27-40C7-4134-93E7-72B663B76051}" type="sibTrans" cxnId="{23B4A852-0269-416C-8981-9566370068B0}">
      <dgm:prSet/>
      <dgm:spPr/>
      <dgm:t>
        <a:bodyPr/>
        <a:lstStyle/>
        <a:p>
          <a:endParaRPr lang="en-US"/>
        </a:p>
      </dgm:t>
    </dgm:pt>
    <dgm:pt modelId="{E480FDF7-D284-4AE2-B526-5D5B97CDB7DA}">
      <dgm:prSet/>
      <dgm:spPr/>
      <dgm:t>
        <a:bodyPr/>
        <a:lstStyle/>
        <a:p>
          <a:endParaRPr lang="en-US" dirty="0"/>
        </a:p>
      </dgm:t>
    </dgm:pt>
    <dgm:pt modelId="{8417D785-108A-4C87-9A5F-06D3BA7B6C76}" type="parTrans" cxnId="{42008484-AB50-4A08-BE26-6E71D316B333}">
      <dgm:prSet/>
      <dgm:spPr/>
      <dgm:t>
        <a:bodyPr/>
        <a:lstStyle/>
        <a:p>
          <a:endParaRPr lang="en-US"/>
        </a:p>
      </dgm:t>
    </dgm:pt>
    <dgm:pt modelId="{520171CB-9AD3-4130-8631-D99613449CCE}" type="sibTrans" cxnId="{42008484-AB50-4A08-BE26-6E71D316B333}">
      <dgm:prSet/>
      <dgm:spPr/>
      <dgm:t>
        <a:bodyPr/>
        <a:lstStyle/>
        <a:p>
          <a:endParaRPr lang="en-US"/>
        </a:p>
      </dgm:t>
    </dgm:pt>
    <dgm:pt modelId="{7B735BEB-B3DF-4AA0-9B03-69AA23CD0830}" type="pres">
      <dgm:prSet presAssocID="{407F3106-B42F-4C22-80D6-DAD91EE7FB4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95CC0C6-4867-49D8-B74E-1756B1D49FC4}" type="pres">
      <dgm:prSet presAssocID="{8A6D748A-7AE1-4D7E-95C5-1A79BD785497}" presName="hierRoot1" presStyleCnt="0">
        <dgm:presLayoutVars>
          <dgm:hierBranch val="init"/>
        </dgm:presLayoutVars>
      </dgm:prSet>
      <dgm:spPr/>
    </dgm:pt>
    <dgm:pt modelId="{46938C37-3E79-46B1-A72E-2FDE478F4EC9}" type="pres">
      <dgm:prSet presAssocID="{8A6D748A-7AE1-4D7E-95C5-1A79BD785497}" presName="rootComposite1" presStyleCnt="0"/>
      <dgm:spPr/>
    </dgm:pt>
    <dgm:pt modelId="{5D158DB4-CF52-4BEC-9244-FE5F6D506FD8}" type="pres">
      <dgm:prSet presAssocID="{8A6D748A-7AE1-4D7E-95C5-1A79BD785497}" presName="rootText1" presStyleLbl="node0" presStyleIdx="0" presStyleCnt="1" custScaleX="1654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59FB0F-ACFF-442B-83CE-588E3EDA7756}" type="pres">
      <dgm:prSet presAssocID="{8A6D748A-7AE1-4D7E-95C5-1A79BD785497}" presName="rootPict1" presStyleLbl="alignImgPlace1" presStyleIdx="0" presStyleCnt="10" custLinFactNeighborX="-94248" custLinFactNeighborY="314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  <dgm:t>
        <a:bodyPr/>
        <a:lstStyle/>
        <a:p>
          <a:endParaRPr lang="en-US"/>
        </a:p>
      </dgm:t>
    </dgm:pt>
    <dgm:pt modelId="{34B01556-207E-497C-9910-91F7371CE134}" type="pres">
      <dgm:prSet presAssocID="{8A6D748A-7AE1-4D7E-95C5-1A79BD78549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DAF4278E-E01D-486F-A9E4-643CB8C0D860}" type="pres">
      <dgm:prSet presAssocID="{8A6D748A-7AE1-4D7E-95C5-1A79BD785497}" presName="hierChild2" presStyleCnt="0"/>
      <dgm:spPr/>
    </dgm:pt>
    <dgm:pt modelId="{B09B7A5F-17BA-47F9-B0FD-74E226BBC4A4}" type="pres">
      <dgm:prSet presAssocID="{CA0E52F5-5967-4AF1-B05D-31FED61291D9}" presName="Name37" presStyleLbl="parChTrans1D2" presStyleIdx="0" presStyleCnt="4"/>
      <dgm:spPr/>
      <dgm:t>
        <a:bodyPr/>
        <a:lstStyle/>
        <a:p>
          <a:endParaRPr lang="en-US"/>
        </a:p>
      </dgm:t>
    </dgm:pt>
    <dgm:pt modelId="{F78A9449-0F5F-4AFC-BEA6-F7644CE3E7C7}" type="pres">
      <dgm:prSet presAssocID="{7069DC0D-A34F-4A67-AA94-0E92BE1F5E97}" presName="hierRoot2" presStyleCnt="0">
        <dgm:presLayoutVars>
          <dgm:hierBranch val="init"/>
        </dgm:presLayoutVars>
      </dgm:prSet>
      <dgm:spPr/>
    </dgm:pt>
    <dgm:pt modelId="{2C4672D5-221B-40E0-9E24-DBCCB1B030C7}" type="pres">
      <dgm:prSet presAssocID="{7069DC0D-A34F-4A67-AA94-0E92BE1F5E97}" presName="rootComposite" presStyleCnt="0"/>
      <dgm:spPr/>
    </dgm:pt>
    <dgm:pt modelId="{8BEEC862-E472-4B58-BABE-B4FC36D6DBF7}" type="pres">
      <dgm:prSet presAssocID="{7069DC0D-A34F-4A67-AA94-0E92BE1F5E97}" presName="rootText" presStyleLbl="node2" presStyleIdx="0" presStyleCnt="3" custScaleX="1158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747D30-B121-4354-932D-94F7603FC5EB}" type="pres">
      <dgm:prSet presAssocID="{7069DC0D-A34F-4A67-AA94-0E92BE1F5E97}" presName="rootPict" presStyleLbl="alignImgPlace1" presStyleIdx="1" presStyleCnt="10" custLinFactNeighborX="-2425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  <dgm:t>
        <a:bodyPr/>
        <a:lstStyle/>
        <a:p>
          <a:endParaRPr lang="en-US"/>
        </a:p>
      </dgm:t>
    </dgm:pt>
    <dgm:pt modelId="{FAE753F2-E313-4B8B-8C92-AEE41D22A930}" type="pres">
      <dgm:prSet presAssocID="{7069DC0D-A34F-4A67-AA94-0E92BE1F5E97}" presName="rootConnector" presStyleLbl="node2" presStyleIdx="0" presStyleCnt="3"/>
      <dgm:spPr/>
      <dgm:t>
        <a:bodyPr/>
        <a:lstStyle/>
        <a:p>
          <a:endParaRPr lang="en-US"/>
        </a:p>
      </dgm:t>
    </dgm:pt>
    <dgm:pt modelId="{1272A8F3-E0E7-44CF-B917-54497B2ADC91}" type="pres">
      <dgm:prSet presAssocID="{7069DC0D-A34F-4A67-AA94-0E92BE1F5E97}" presName="hierChild4" presStyleCnt="0"/>
      <dgm:spPr/>
    </dgm:pt>
    <dgm:pt modelId="{00E9BAF7-CD24-4F9E-8E9F-982CF3394573}" type="pres">
      <dgm:prSet presAssocID="{041ED7CC-AF92-4891-AAEE-F9E7557B0DC8}" presName="Name37" presStyleLbl="parChTrans1D3" presStyleIdx="0" presStyleCnt="5"/>
      <dgm:spPr/>
      <dgm:t>
        <a:bodyPr/>
        <a:lstStyle/>
        <a:p>
          <a:endParaRPr lang="en-US"/>
        </a:p>
      </dgm:t>
    </dgm:pt>
    <dgm:pt modelId="{F752C7FA-A4DF-482B-B575-88CD1D62697A}" type="pres">
      <dgm:prSet presAssocID="{3244C403-793A-40D8-A85A-5064FB956219}" presName="hierRoot2" presStyleCnt="0">
        <dgm:presLayoutVars>
          <dgm:hierBranch val="init"/>
        </dgm:presLayoutVars>
      </dgm:prSet>
      <dgm:spPr/>
    </dgm:pt>
    <dgm:pt modelId="{24D07B07-CFAD-46ED-9A0B-E3955B5C89E7}" type="pres">
      <dgm:prSet presAssocID="{3244C403-793A-40D8-A85A-5064FB956219}" presName="rootComposite" presStyleCnt="0"/>
      <dgm:spPr/>
    </dgm:pt>
    <dgm:pt modelId="{F1DB8C12-B2CF-46C3-A171-8BA49ABDF8E9}" type="pres">
      <dgm:prSet presAssocID="{3244C403-793A-40D8-A85A-5064FB956219}" presName="rootText" presStyleLbl="node3" presStyleIdx="0" presStyleCnt="5" custLinFactX="-54570" custLinFactNeighborX="-100000" custLinFactNeighborY="-93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E0F008-0636-47CD-B769-493C59670B2B}" type="pres">
      <dgm:prSet presAssocID="{3244C403-793A-40D8-A85A-5064FB956219}" presName="rootPict" presStyleLbl="alignImgPlace1" presStyleIdx="2" presStyleCnt="10" custLinFactX="-192992" custLinFactNeighborX="-200000" custLinFactNeighborY="-1407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9000" r="-69000"/>
          </a:stretch>
        </a:blipFill>
      </dgm:spPr>
    </dgm:pt>
    <dgm:pt modelId="{7E6DEDC5-8089-4066-82AE-425CD030A90A}" type="pres">
      <dgm:prSet presAssocID="{3244C403-793A-40D8-A85A-5064FB956219}" presName="rootConnector" presStyleLbl="node3" presStyleIdx="0" presStyleCnt="5"/>
      <dgm:spPr/>
      <dgm:t>
        <a:bodyPr/>
        <a:lstStyle/>
        <a:p>
          <a:endParaRPr lang="en-US"/>
        </a:p>
      </dgm:t>
    </dgm:pt>
    <dgm:pt modelId="{46B0D8E5-F97E-4650-A497-16E3C48014CD}" type="pres">
      <dgm:prSet presAssocID="{3244C403-793A-40D8-A85A-5064FB956219}" presName="hierChild4" presStyleCnt="0"/>
      <dgm:spPr/>
    </dgm:pt>
    <dgm:pt modelId="{9D235384-643E-4474-A651-7A76BB03454B}" type="pres">
      <dgm:prSet presAssocID="{3244C403-793A-40D8-A85A-5064FB956219}" presName="hierChild5" presStyleCnt="0"/>
      <dgm:spPr/>
    </dgm:pt>
    <dgm:pt modelId="{21C85B9F-29F5-41D3-9B8A-7EA8C77D6572}" type="pres">
      <dgm:prSet presAssocID="{8417D785-108A-4C87-9A5F-06D3BA7B6C76}" presName="Name37" presStyleLbl="parChTrans1D3" presStyleIdx="1" presStyleCnt="5"/>
      <dgm:spPr/>
      <dgm:t>
        <a:bodyPr/>
        <a:lstStyle/>
        <a:p>
          <a:endParaRPr lang="en-US"/>
        </a:p>
      </dgm:t>
    </dgm:pt>
    <dgm:pt modelId="{0F8B2EFE-E1D5-48ED-A88A-ABABD17C2446}" type="pres">
      <dgm:prSet presAssocID="{E480FDF7-D284-4AE2-B526-5D5B97CDB7DA}" presName="hierRoot2" presStyleCnt="0">
        <dgm:presLayoutVars>
          <dgm:hierBranch val="init"/>
        </dgm:presLayoutVars>
      </dgm:prSet>
      <dgm:spPr/>
    </dgm:pt>
    <dgm:pt modelId="{319CB24A-64C0-4A6E-BC06-DCC147316DC0}" type="pres">
      <dgm:prSet presAssocID="{E480FDF7-D284-4AE2-B526-5D5B97CDB7DA}" presName="rootComposite" presStyleCnt="0"/>
      <dgm:spPr/>
    </dgm:pt>
    <dgm:pt modelId="{872F20C7-6BA0-4592-BD83-19BECABF1EB4}" type="pres">
      <dgm:prSet presAssocID="{E480FDF7-D284-4AE2-B526-5D5B97CDB7DA}" presName="rootText" presStyleLbl="node3" presStyleIdx="1" presStyleCnt="5" custLinFactX="-55370" custLinFactNeighborX="-100000" custLinFactNeighborY="-27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E743C4-7AFE-46B1-932E-2CFDA36BD31A}" type="pres">
      <dgm:prSet presAssocID="{E480FDF7-D284-4AE2-B526-5D5B97CDB7DA}" presName="rootPict" presStyleLbl="alignImgPlace1" presStyleIdx="3" presStyleCnt="10" custLinFactX="-188949" custLinFactNeighborX="-200000" custLinFactNeighborY="115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en-US"/>
        </a:p>
      </dgm:t>
    </dgm:pt>
    <dgm:pt modelId="{C5AAC7F4-0948-463F-A609-BB8742DA9F98}" type="pres">
      <dgm:prSet presAssocID="{E480FDF7-D284-4AE2-B526-5D5B97CDB7DA}" presName="rootConnector" presStyleLbl="node3" presStyleIdx="1" presStyleCnt="5"/>
      <dgm:spPr/>
      <dgm:t>
        <a:bodyPr/>
        <a:lstStyle/>
        <a:p>
          <a:endParaRPr lang="en-US"/>
        </a:p>
      </dgm:t>
    </dgm:pt>
    <dgm:pt modelId="{2FD73609-AF22-4925-9AA2-C796A4929F7B}" type="pres">
      <dgm:prSet presAssocID="{E480FDF7-D284-4AE2-B526-5D5B97CDB7DA}" presName="hierChild4" presStyleCnt="0"/>
      <dgm:spPr/>
    </dgm:pt>
    <dgm:pt modelId="{814B54EA-6854-446E-A5D9-B01F82B7EBEE}" type="pres">
      <dgm:prSet presAssocID="{E480FDF7-D284-4AE2-B526-5D5B97CDB7DA}" presName="hierChild5" presStyleCnt="0"/>
      <dgm:spPr/>
    </dgm:pt>
    <dgm:pt modelId="{C762DFD6-9771-47B6-8B3E-725A15814CF7}" type="pres">
      <dgm:prSet presAssocID="{7069DC0D-A34F-4A67-AA94-0E92BE1F5E97}" presName="hierChild5" presStyleCnt="0"/>
      <dgm:spPr/>
    </dgm:pt>
    <dgm:pt modelId="{E102E97A-4C82-477D-8CD1-6E025CD45876}" type="pres">
      <dgm:prSet presAssocID="{7A38AEC2-7627-48ED-87E6-737F65B91037}" presName="Name37" presStyleLbl="parChTrans1D2" presStyleIdx="1" presStyleCnt="4"/>
      <dgm:spPr/>
      <dgm:t>
        <a:bodyPr/>
        <a:lstStyle/>
        <a:p>
          <a:endParaRPr lang="en-US"/>
        </a:p>
      </dgm:t>
    </dgm:pt>
    <dgm:pt modelId="{7020A660-CDC8-4569-87C9-3175B8DBE55F}" type="pres">
      <dgm:prSet presAssocID="{8435BCB3-43BE-4C8A-982E-967EB4516490}" presName="hierRoot2" presStyleCnt="0">
        <dgm:presLayoutVars>
          <dgm:hierBranch val="init"/>
        </dgm:presLayoutVars>
      </dgm:prSet>
      <dgm:spPr/>
    </dgm:pt>
    <dgm:pt modelId="{E5C01055-355D-4C1D-8DA4-8460A433493F}" type="pres">
      <dgm:prSet presAssocID="{8435BCB3-43BE-4C8A-982E-967EB4516490}" presName="rootComposite" presStyleCnt="0"/>
      <dgm:spPr/>
    </dgm:pt>
    <dgm:pt modelId="{55FFAF7E-5C5B-4DD3-B23F-AB9E9ACD9906}" type="pres">
      <dgm:prSet presAssocID="{8435BCB3-43BE-4C8A-982E-967EB4516490}" presName="rootText" presStyleLbl="node2" presStyleIdx="1" presStyleCnt="3" custScaleX="12580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A5D36B-3F7A-403E-9801-A270E8DCBC72}" type="pres">
      <dgm:prSet presAssocID="{8435BCB3-43BE-4C8A-982E-967EB4516490}" presName="rootPict" presStyleLbl="alignImgPlace1" presStyleIdx="4" presStyleCnt="10" custLinFactNeighborX="-28299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</dgm:spPr>
      <dgm:t>
        <a:bodyPr/>
        <a:lstStyle/>
        <a:p>
          <a:endParaRPr lang="en-US"/>
        </a:p>
      </dgm:t>
    </dgm:pt>
    <dgm:pt modelId="{D2213DE6-0446-4494-8F8F-D381C9ACC13F}" type="pres">
      <dgm:prSet presAssocID="{8435BCB3-43BE-4C8A-982E-967EB4516490}" presName="rootConnector" presStyleLbl="node2" presStyleIdx="1" presStyleCnt="3"/>
      <dgm:spPr/>
      <dgm:t>
        <a:bodyPr/>
        <a:lstStyle/>
        <a:p>
          <a:endParaRPr lang="en-US"/>
        </a:p>
      </dgm:t>
    </dgm:pt>
    <dgm:pt modelId="{A8B0DCCD-2A6C-4AAB-9ABB-6FE62A968C3A}" type="pres">
      <dgm:prSet presAssocID="{8435BCB3-43BE-4C8A-982E-967EB4516490}" presName="hierChild4" presStyleCnt="0"/>
      <dgm:spPr/>
    </dgm:pt>
    <dgm:pt modelId="{A56DC625-B288-4EC5-9779-B5AFFBDE8393}" type="pres">
      <dgm:prSet presAssocID="{FA28EE44-15FD-40DB-A9E2-D27DA52F3681}" presName="Name37" presStyleLbl="parChTrans1D3" presStyleIdx="2" presStyleCnt="5"/>
      <dgm:spPr/>
      <dgm:t>
        <a:bodyPr/>
        <a:lstStyle/>
        <a:p>
          <a:endParaRPr lang="en-US"/>
        </a:p>
      </dgm:t>
    </dgm:pt>
    <dgm:pt modelId="{98FB4A30-6BE0-442C-BBA6-597168DA1BAA}" type="pres">
      <dgm:prSet presAssocID="{FC89E3DD-6CA5-4D81-89E7-00AE5DFCF776}" presName="hierRoot2" presStyleCnt="0">
        <dgm:presLayoutVars>
          <dgm:hierBranch val="init"/>
        </dgm:presLayoutVars>
      </dgm:prSet>
      <dgm:spPr/>
    </dgm:pt>
    <dgm:pt modelId="{380A6265-D288-47E7-9827-5F20A356BB45}" type="pres">
      <dgm:prSet presAssocID="{FC89E3DD-6CA5-4D81-89E7-00AE5DFCF776}" presName="rootComposite" presStyleCnt="0"/>
      <dgm:spPr/>
    </dgm:pt>
    <dgm:pt modelId="{5CFBA108-1DBC-4D4E-B63F-8F361450DD80}" type="pres">
      <dgm:prSet presAssocID="{FC89E3DD-6CA5-4D81-89E7-00AE5DFCF776}" presName="rootText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94CD12-C1FE-4A53-A8D2-3A338395F1CD}" type="pres">
      <dgm:prSet presAssocID="{FC89E3DD-6CA5-4D81-89E7-00AE5DFCF776}" presName="rootPict" presStyleLbl="alignImgPlace1" presStyleIdx="5" presStyleCnt="10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</dgm:spPr>
      <dgm:t>
        <a:bodyPr/>
        <a:lstStyle/>
        <a:p>
          <a:endParaRPr lang="en-US"/>
        </a:p>
      </dgm:t>
    </dgm:pt>
    <dgm:pt modelId="{90B8D000-F6AD-4647-88B5-9DB2E4B4445E}" type="pres">
      <dgm:prSet presAssocID="{FC89E3DD-6CA5-4D81-89E7-00AE5DFCF776}" presName="rootConnector" presStyleLbl="node3" presStyleIdx="2" presStyleCnt="5"/>
      <dgm:spPr/>
      <dgm:t>
        <a:bodyPr/>
        <a:lstStyle/>
        <a:p>
          <a:endParaRPr lang="en-US"/>
        </a:p>
      </dgm:t>
    </dgm:pt>
    <dgm:pt modelId="{49E08332-B7BD-463A-AD75-75912FF76187}" type="pres">
      <dgm:prSet presAssocID="{FC89E3DD-6CA5-4D81-89E7-00AE5DFCF776}" presName="hierChild4" presStyleCnt="0"/>
      <dgm:spPr/>
    </dgm:pt>
    <dgm:pt modelId="{84067918-8394-443F-AC23-2F1216BE5613}" type="pres">
      <dgm:prSet presAssocID="{FC89E3DD-6CA5-4D81-89E7-00AE5DFCF776}" presName="hierChild5" presStyleCnt="0"/>
      <dgm:spPr/>
    </dgm:pt>
    <dgm:pt modelId="{AACEC25E-117B-46F4-95BA-3B2943DED1CA}" type="pres">
      <dgm:prSet presAssocID="{0A3B0BA5-BED5-47E6-9AF9-BA6EB1933999}" presName="Name37" presStyleLbl="parChTrans1D3" presStyleIdx="3" presStyleCnt="5"/>
      <dgm:spPr/>
      <dgm:t>
        <a:bodyPr/>
        <a:lstStyle/>
        <a:p>
          <a:endParaRPr lang="en-US"/>
        </a:p>
      </dgm:t>
    </dgm:pt>
    <dgm:pt modelId="{48BE688F-0812-4D71-A822-47C9A168E8A4}" type="pres">
      <dgm:prSet presAssocID="{6EFCB454-DAE7-49A7-AEC2-E8C01AAC5AA8}" presName="hierRoot2" presStyleCnt="0">
        <dgm:presLayoutVars>
          <dgm:hierBranch val="init"/>
        </dgm:presLayoutVars>
      </dgm:prSet>
      <dgm:spPr/>
    </dgm:pt>
    <dgm:pt modelId="{F3E664C5-FDCC-4DAB-B302-56BCA6A01227}" type="pres">
      <dgm:prSet presAssocID="{6EFCB454-DAE7-49A7-AEC2-E8C01AAC5AA8}" presName="rootComposite" presStyleCnt="0"/>
      <dgm:spPr/>
    </dgm:pt>
    <dgm:pt modelId="{EFE6A5A6-11B1-4B2A-98A5-2B6D5C31D66C}" type="pres">
      <dgm:prSet presAssocID="{6EFCB454-DAE7-49A7-AEC2-E8C01AAC5AA8}" presName="rootText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A7AA80-C9F3-4C79-BFF2-925B3B054A83}" type="pres">
      <dgm:prSet presAssocID="{6EFCB454-DAE7-49A7-AEC2-E8C01AAC5AA8}" presName="rootPict" presStyleLbl="alignImgPlace1" presStyleIdx="6" presStyleCnt="10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5000" r="-55000"/>
          </a:stretch>
        </a:blipFill>
      </dgm:spPr>
    </dgm:pt>
    <dgm:pt modelId="{76939A5C-0AF1-4150-A679-BEEF25FB3562}" type="pres">
      <dgm:prSet presAssocID="{6EFCB454-DAE7-49A7-AEC2-E8C01AAC5AA8}" presName="rootConnector" presStyleLbl="node3" presStyleIdx="3" presStyleCnt="5"/>
      <dgm:spPr/>
      <dgm:t>
        <a:bodyPr/>
        <a:lstStyle/>
        <a:p>
          <a:endParaRPr lang="en-US"/>
        </a:p>
      </dgm:t>
    </dgm:pt>
    <dgm:pt modelId="{2EC7008D-87E0-4A6F-8899-0D92720D6F4E}" type="pres">
      <dgm:prSet presAssocID="{6EFCB454-DAE7-49A7-AEC2-E8C01AAC5AA8}" presName="hierChild4" presStyleCnt="0"/>
      <dgm:spPr/>
    </dgm:pt>
    <dgm:pt modelId="{6F1782F3-80AD-4EDF-A549-531B003FCCBF}" type="pres">
      <dgm:prSet presAssocID="{6EFCB454-DAE7-49A7-AEC2-E8C01AAC5AA8}" presName="hierChild5" presStyleCnt="0"/>
      <dgm:spPr/>
    </dgm:pt>
    <dgm:pt modelId="{87BDBAE9-00DF-4362-B45D-C8098CBA5D49}" type="pres">
      <dgm:prSet presAssocID="{8435BCB3-43BE-4C8A-982E-967EB4516490}" presName="hierChild5" presStyleCnt="0"/>
      <dgm:spPr/>
    </dgm:pt>
    <dgm:pt modelId="{445D3CBE-1DA3-46BC-9812-AAF67A1A5FBE}" type="pres">
      <dgm:prSet presAssocID="{F081D635-F7D8-4BCD-9015-E47C99196751}" presName="Name37" presStyleLbl="parChTrans1D2" presStyleIdx="2" presStyleCnt="4"/>
      <dgm:spPr/>
      <dgm:t>
        <a:bodyPr/>
        <a:lstStyle/>
        <a:p>
          <a:endParaRPr lang="en-US"/>
        </a:p>
      </dgm:t>
    </dgm:pt>
    <dgm:pt modelId="{7C9BC0EA-DA2C-4962-9F1C-9B0DD418BF89}" type="pres">
      <dgm:prSet presAssocID="{E6DD2FBA-B9BE-4EFB-AE45-50627EB6D004}" presName="hierRoot2" presStyleCnt="0">
        <dgm:presLayoutVars>
          <dgm:hierBranch val="init"/>
        </dgm:presLayoutVars>
      </dgm:prSet>
      <dgm:spPr/>
    </dgm:pt>
    <dgm:pt modelId="{11812A05-1674-4073-9B69-62D9C89FE51C}" type="pres">
      <dgm:prSet presAssocID="{E6DD2FBA-B9BE-4EFB-AE45-50627EB6D004}" presName="rootComposite" presStyleCnt="0"/>
      <dgm:spPr/>
    </dgm:pt>
    <dgm:pt modelId="{5F0CF7B5-3AC8-4A20-8AEE-59F3A37CB766}" type="pres">
      <dgm:prSet presAssocID="{E6DD2FBA-B9BE-4EFB-AE45-50627EB6D004}" presName="rootText" presStyleLbl="node2" presStyleIdx="2" presStyleCnt="3" custScaleX="1412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2B416A-8E2C-4B0C-BC3C-F4DE42B7D5D1}" type="pres">
      <dgm:prSet presAssocID="{E6DD2FBA-B9BE-4EFB-AE45-50627EB6D004}" presName="rootPict" presStyleLbl="alignImgPlace1" presStyleIdx="7" presStyleCnt="10" custLinFactNeighborX="-50535" custLinFactNeighborY="-1516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7A76E5C-C3BD-414F-96FF-AAAD3D0CEE0B}" type="pres">
      <dgm:prSet presAssocID="{E6DD2FBA-B9BE-4EFB-AE45-50627EB6D004}" presName="rootConnector" presStyleLbl="node2" presStyleIdx="2" presStyleCnt="3"/>
      <dgm:spPr/>
      <dgm:t>
        <a:bodyPr/>
        <a:lstStyle/>
        <a:p>
          <a:endParaRPr lang="en-US"/>
        </a:p>
      </dgm:t>
    </dgm:pt>
    <dgm:pt modelId="{DA5BEFEE-AB81-4CED-B4CC-E2C7ED908AE2}" type="pres">
      <dgm:prSet presAssocID="{E6DD2FBA-B9BE-4EFB-AE45-50627EB6D004}" presName="hierChild4" presStyleCnt="0"/>
      <dgm:spPr/>
    </dgm:pt>
    <dgm:pt modelId="{507EC1BD-6FCF-4308-ACB8-214EE569BE68}" type="pres">
      <dgm:prSet presAssocID="{551E680D-44B2-45B5-82E6-4FF43001E335}" presName="Name37" presStyleLbl="parChTrans1D3" presStyleIdx="4" presStyleCnt="5"/>
      <dgm:spPr/>
      <dgm:t>
        <a:bodyPr/>
        <a:lstStyle/>
        <a:p>
          <a:endParaRPr lang="en-US"/>
        </a:p>
      </dgm:t>
    </dgm:pt>
    <dgm:pt modelId="{AECEC27E-3851-41BE-8A9A-96C78C0E5A28}" type="pres">
      <dgm:prSet presAssocID="{70634B73-AC33-481E-8711-854520596FA7}" presName="hierRoot2" presStyleCnt="0">
        <dgm:presLayoutVars>
          <dgm:hierBranch val="init"/>
        </dgm:presLayoutVars>
      </dgm:prSet>
      <dgm:spPr/>
    </dgm:pt>
    <dgm:pt modelId="{D2F8BCCE-D0B2-4E5F-B124-8E232C98837B}" type="pres">
      <dgm:prSet presAssocID="{70634B73-AC33-481E-8711-854520596FA7}" presName="rootComposite" presStyleCnt="0"/>
      <dgm:spPr/>
    </dgm:pt>
    <dgm:pt modelId="{A39A48F1-B8F2-4DFD-90BA-E6275CF1D780}" type="pres">
      <dgm:prSet presAssocID="{70634B73-AC33-481E-8711-854520596FA7}" presName="rootText" presStyleLbl="node3" presStyleIdx="4" presStyleCnt="5" custLinFactNeighborX="52938" custLinFactNeighborY="27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5FE5DE-5844-4F9A-876F-68C5B040F295}" type="pres">
      <dgm:prSet presAssocID="{70634B73-AC33-481E-8711-854520596FA7}" presName="rootPict" presStyleLbl="alignImgPlace1" presStyleIdx="8" presStyleCnt="10" custLinFactX="83246" custLinFactNeighborX="100000" custLinFactNeighborY="6787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5E6C19DE-2FDF-4DF7-B760-96AADAB34446}" type="pres">
      <dgm:prSet presAssocID="{70634B73-AC33-481E-8711-854520596FA7}" presName="rootConnector" presStyleLbl="node3" presStyleIdx="4" presStyleCnt="5"/>
      <dgm:spPr/>
      <dgm:t>
        <a:bodyPr/>
        <a:lstStyle/>
        <a:p>
          <a:endParaRPr lang="en-US"/>
        </a:p>
      </dgm:t>
    </dgm:pt>
    <dgm:pt modelId="{3B4F505B-74D1-4EF2-93AA-D321A80842E6}" type="pres">
      <dgm:prSet presAssocID="{70634B73-AC33-481E-8711-854520596FA7}" presName="hierChild4" presStyleCnt="0"/>
      <dgm:spPr/>
    </dgm:pt>
    <dgm:pt modelId="{A1C0FD74-0A75-48FB-9DC8-074316F77CA5}" type="pres">
      <dgm:prSet presAssocID="{70634B73-AC33-481E-8711-854520596FA7}" presName="hierChild5" presStyleCnt="0"/>
      <dgm:spPr/>
    </dgm:pt>
    <dgm:pt modelId="{33953D17-1F8A-4AD8-BC1F-A1751D54151B}" type="pres">
      <dgm:prSet presAssocID="{E6DD2FBA-B9BE-4EFB-AE45-50627EB6D004}" presName="hierChild5" presStyleCnt="0"/>
      <dgm:spPr/>
    </dgm:pt>
    <dgm:pt modelId="{E3919997-58FE-44D1-9CEC-F3639A546FEB}" type="pres">
      <dgm:prSet presAssocID="{8A6D748A-7AE1-4D7E-95C5-1A79BD785497}" presName="hierChild3" presStyleCnt="0"/>
      <dgm:spPr/>
    </dgm:pt>
    <dgm:pt modelId="{39E9A7EB-6624-4B6A-8D07-D2645CAB3973}" type="pres">
      <dgm:prSet presAssocID="{5300E5ED-7410-42E1-B617-D6F3A7D6E5E4}" presName="Name111" presStyleLbl="parChTrans1D2" presStyleIdx="3" presStyleCnt="4"/>
      <dgm:spPr/>
      <dgm:t>
        <a:bodyPr/>
        <a:lstStyle/>
        <a:p>
          <a:endParaRPr lang="en-US"/>
        </a:p>
      </dgm:t>
    </dgm:pt>
    <dgm:pt modelId="{391093BC-3457-49F1-A00E-7555B4AC7112}" type="pres">
      <dgm:prSet presAssocID="{7297CBD3-DDCC-4C4B-A82E-EC4B184CA63F}" presName="hierRoot3" presStyleCnt="0">
        <dgm:presLayoutVars>
          <dgm:hierBranch val="init"/>
        </dgm:presLayoutVars>
      </dgm:prSet>
      <dgm:spPr/>
    </dgm:pt>
    <dgm:pt modelId="{CAEA583D-EE9F-4C95-AEE6-2E6E1D72EEE2}" type="pres">
      <dgm:prSet presAssocID="{7297CBD3-DDCC-4C4B-A82E-EC4B184CA63F}" presName="rootComposite3" presStyleCnt="0"/>
      <dgm:spPr/>
    </dgm:pt>
    <dgm:pt modelId="{2319B98E-FE96-4809-8055-0EA6E7CE93B0}" type="pres">
      <dgm:prSet presAssocID="{7297CBD3-DDCC-4C4B-A82E-EC4B184CA63F}" presName="rootText3" presStyleLbl="asst1" presStyleIdx="0" presStyleCnt="1" custScaleX="151457" custScaleY="1007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9419317-7A88-4C38-92C6-177993C76E33}" type="pres">
      <dgm:prSet presAssocID="{7297CBD3-DDCC-4C4B-A82E-EC4B184CA63F}" presName="rootPict3" presStyleLbl="alignImgPlace1" presStyleIdx="9" presStyleCnt="10" custScaleX="128149" custScaleY="107138" custLinFactNeighborX="-56549" custLinFactNeighborY="-1571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  <dgm:pt modelId="{CB518195-17C8-4DF7-BBE0-C418DE9D3461}" type="pres">
      <dgm:prSet presAssocID="{7297CBD3-DDCC-4C4B-A82E-EC4B184CA63F}" presName="rootConnector3" presStyleLbl="asst1" presStyleIdx="0" presStyleCnt="1"/>
      <dgm:spPr/>
      <dgm:t>
        <a:bodyPr/>
        <a:lstStyle/>
        <a:p>
          <a:endParaRPr lang="en-US"/>
        </a:p>
      </dgm:t>
    </dgm:pt>
    <dgm:pt modelId="{E8F81554-30C3-448B-A64D-63817EB99D5B}" type="pres">
      <dgm:prSet presAssocID="{7297CBD3-DDCC-4C4B-A82E-EC4B184CA63F}" presName="hierChild6" presStyleCnt="0"/>
      <dgm:spPr/>
    </dgm:pt>
    <dgm:pt modelId="{3092AC94-CE1F-4D5D-B761-08253592DC7F}" type="pres">
      <dgm:prSet presAssocID="{7297CBD3-DDCC-4C4B-A82E-EC4B184CA63F}" presName="hierChild7" presStyleCnt="0"/>
      <dgm:spPr/>
    </dgm:pt>
  </dgm:ptLst>
  <dgm:cxnLst>
    <dgm:cxn modelId="{32116B7F-5E7A-4BF4-849F-30E71A2965BB}" type="presOf" srcId="{7A38AEC2-7627-48ED-87E6-737F65B91037}" destId="{E102E97A-4C82-477D-8CD1-6E025CD45876}" srcOrd="0" destOrd="0" presId="urn:microsoft.com/office/officeart/2005/8/layout/pictureOrgChart+Icon"/>
    <dgm:cxn modelId="{C70F0D99-3B0D-4099-92DF-FB2CF2E0C0B0}" type="presOf" srcId="{CA0E52F5-5967-4AF1-B05D-31FED61291D9}" destId="{B09B7A5F-17BA-47F9-B0FD-74E226BBC4A4}" srcOrd="0" destOrd="0" presId="urn:microsoft.com/office/officeart/2005/8/layout/pictureOrgChart+Icon"/>
    <dgm:cxn modelId="{CCB92642-41AE-463B-B582-321DE69A4778}" type="presOf" srcId="{7069DC0D-A34F-4A67-AA94-0E92BE1F5E97}" destId="{FAE753F2-E313-4B8B-8C92-AEE41D22A930}" srcOrd="1" destOrd="0" presId="urn:microsoft.com/office/officeart/2005/8/layout/pictureOrgChart+Icon"/>
    <dgm:cxn modelId="{22CC19FB-AB7F-4239-8705-1171D83042CB}" type="presOf" srcId="{70634B73-AC33-481E-8711-854520596FA7}" destId="{A39A48F1-B8F2-4DFD-90BA-E6275CF1D780}" srcOrd="0" destOrd="0" presId="urn:microsoft.com/office/officeart/2005/8/layout/pictureOrgChart+Icon"/>
    <dgm:cxn modelId="{6E728F18-F383-4EE5-84B8-0563D363D338}" type="presOf" srcId="{E6DD2FBA-B9BE-4EFB-AE45-50627EB6D004}" destId="{77A76E5C-C3BD-414F-96FF-AAAD3D0CEE0B}" srcOrd="1" destOrd="0" presId="urn:microsoft.com/office/officeart/2005/8/layout/pictureOrgChart+Icon"/>
    <dgm:cxn modelId="{E2E8A4FD-4896-454B-9037-FC257EF92EC0}" type="presOf" srcId="{FA28EE44-15FD-40DB-A9E2-D27DA52F3681}" destId="{A56DC625-B288-4EC5-9779-B5AFFBDE8393}" srcOrd="0" destOrd="0" presId="urn:microsoft.com/office/officeart/2005/8/layout/pictureOrgChart+Icon"/>
    <dgm:cxn modelId="{08C883BB-71C4-48FA-84D3-20497FF8C2FE}" type="presOf" srcId="{8A6D748A-7AE1-4D7E-95C5-1A79BD785497}" destId="{5D158DB4-CF52-4BEC-9244-FE5F6D506FD8}" srcOrd="0" destOrd="0" presId="urn:microsoft.com/office/officeart/2005/8/layout/pictureOrgChart+Icon"/>
    <dgm:cxn modelId="{B0228703-CAB4-4BA2-B4B0-353CA2A211B3}" type="presOf" srcId="{407F3106-B42F-4C22-80D6-DAD91EE7FB48}" destId="{7B735BEB-B3DF-4AA0-9B03-69AA23CD0830}" srcOrd="0" destOrd="0" presId="urn:microsoft.com/office/officeart/2005/8/layout/pictureOrgChart+Icon"/>
    <dgm:cxn modelId="{B429BD88-8AD1-4007-989D-0421593490D3}" type="presOf" srcId="{FC89E3DD-6CA5-4D81-89E7-00AE5DFCF776}" destId="{5CFBA108-1DBC-4D4E-B63F-8F361450DD80}" srcOrd="0" destOrd="0" presId="urn:microsoft.com/office/officeart/2005/8/layout/pictureOrgChart+Icon"/>
    <dgm:cxn modelId="{94D01762-2931-4F61-9AA0-1D22953240E2}" type="presOf" srcId="{70634B73-AC33-481E-8711-854520596FA7}" destId="{5E6C19DE-2FDF-4DF7-B760-96AADAB34446}" srcOrd="1" destOrd="0" presId="urn:microsoft.com/office/officeart/2005/8/layout/pictureOrgChart+Icon"/>
    <dgm:cxn modelId="{A199EF0F-A906-421D-BD77-04F302C589B5}" type="presOf" srcId="{8435BCB3-43BE-4C8A-982E-967EB4516490}" destId="{55FFAF7E-5C5B-4DD3-B23F-AB9E9ACD9906}" srcOrd="0" destOrd="0" presId="urn:microsoft.com/office/officeart/2005/8/layout/pictureOrgChart+Icon"/>
    <dgm:cxn modelId="{CF3C805A-308B-4E47-8428-DC02D4201865}" srcId="{8A6D748A-7AE1-4D7E-95C5-1A79BD785497}" destId="{7069DC0D-A34F-4A67-AA94-0E92BE1F5E97}" srcOrd="1" destOrd="0" parTransId="{CA0E52F5-5967-4AF1-B05D-31FED61291D9}" sibTransId="{93AB0A5A-DFB0-4A46-B1AF-1E4ED0572422}"/>
    <dgm:cxn modelId="{E4BBB32F-8AE8-49D6-B745-C34D39E87D93}" type="presOf" srcId="{FC89E3DD-6CA5-4D81-89E7-00AE5DFCF776}" destId="{90B8D000-F6AD-4647-88B5-9DB2E4B4445E}" srcOrd="1" destOrd="0" presId="urn:microsoft.com/office/officeart/2005/8/layout/pictureOrgChart+Icon"/>
    <dgm:cxn modelId="{84ED2881-BF58-40D3-8546-D57F259B27F6}" type="presOf" srcId="{E6DD2FBA-B9BE-4EFB-AE45-50627EB6D004}" destId="{5F0CF7B5-3AC8-4A20-8AEE-59F3A37CB766}" srcOrd="0" destOrd="0" presId="urn:microsoft.com/office/officeart/2005/8/layout/pictureOrgChart+Icon"/>
    <dgm:cxn modelId="{66D17B25-7B77-4EAA-9FB4-557D06EA41CE}" type="presOf" srcId="{7069DC0D-A34F-4A67-AA94-0E92BE1F5E97}" destId="{8BEEC862-E472-4B58-BABE-B4FC36D6DBF7}" srcOrd="0" destOrd="0" presId="urn:microsoft.com/office/officeart/2005/8/layout/pictureOrgChart+Icon"/>
    <dgm:cxn modelId="{750873F3-8BCC-4990-9D73-411C8F7E4305}" srcId="{8435BCB3-43BE-4C8A-982E-967EB4516490}" destId="{FC89E3DD-6CA5-4D81-89E7-00AE5DFCF776}" srcOrd="0" destOrd="0" parTransId="{FA28EE44-15FD-40DB-A9E2-D27DA52F3681}" sibTransId="{620EDC19-48E8-4234-B10F-4952040E2D90}"/>
    <dgm:cxn modelId="{23B4A852-0269-416C-8981-9566370068B0}" srcId="{8435BCB3-43BE-4C8A-982E-967EB4516490}" destId="{6EFCB454-DAE7-49A7-AEC2-E8C01AAC5AA8}" srcOrd="1" destOrd="0" parTransId="{0A3B0BA5-BED5-47E6-9AF9-BA6EB1933999}" sibTransId="{7DE97B27-40C7-4134-93E7-72B663B76051}"/>
    <dgm:cxn modelId="{42008484-AB50-4A08-BE26-6E71D316B333}" srcId="{7069DC0D-A34F-4A67-AA94-0E92BE1F5E97}" destId="{E480FDF7-D284-4AE2-B526-5D5B97CDB7DA}" srcOrd="1" destOrd="0" parTransId="{8417D785-108A-4C87-9A5F-06D3BA7B6C76}" sibTransId="{520171CB-9AD3-4130-8631-D99613449CCE}"/>
    <dgm:cxn modelId="{65996BED-97CB-4135-A8AD-FF9899FBEFD9}" srcId="{8A6D748A-7AE1-4D7E-95C5-1A79BD785497}" destId="{8435BCB3-43BE-4C8A-982E-967EB4516490}" srcOrd="2" destOrd="0" parTransId="{7A38AEC2-7627-48ED-87E6-737F65B91037}" sibTransId="{D637E817-CE75-4742-ADEC-85D376E2F3D0}"/>
    <dgm:cxn modelId="{77C15FCD-FA91-442F-85F8-20A517776083}" type="presOf" srcId="{041ED7CC-AF92-4891-AAEE-F9E7557B0DC8}" destId="{00E9BAF7-CD24-4F9E-8E9F-982CF3394573}" srcOrd="0" destOrd="0" presId="urn:microsoft.com/office/officeart/2005/8/layout/pictureOrgChart+Icon"/>
    <dgm:cxn modelId="{4F11E9CE-1575-4B56-9B72-D4D9095FEF0C}" type="presOf" srcId="{0A3B0BA5-BED5-47E6-9AF9-BA6EB1933999}" destId="{AACEC25E-117B-46F4-95BA-3B2943DED1CA}" srcOrd="0" destOrd="0" presId="urn:microsoft.com/office/officeart/2005/8/layout/pictureOrgChart+Icon"/>
    <dgm:cxn modelId="{D5AA4FA4-7DDB-45AA-8EE1-2AD79AC829FF}" type="presOf" srcId="{551E680D-44B2-45B5-82E6-4FF43001E335}" destId="{507EC1BD-6FCF-4308-ACB8-214EE569BE68}" srcOrd="0" destOrd="0" presId="urn:microsoft.com/office/officeart/2005/8/layout/pictureOrgChart+Icon"/>
    <dgm:cxn modelId="{8956DF74-4865-486B-827E-581CFC42A2E9}" type="presOf" srcId="{6EFCB454-DAE7-49A7-AEC2-E8C01AAC5AA8}" destId="{76939A5C-0AF1-4150-A679-BEEF25FB3562}" srcOrd="1" destOrd="0" presId="urn:microsoft.com/office/officeart/2005/8/layout/pictureOrgChart+Icon"/>
    <dgm:cxn modelId="{879AFE11-7E5F-4A06-8C95-9429D2C01FAC}" type="presOf" srcId="{F081D635-F7D8-4BCD-9015-E47C99196751}" destId="{445D3CBE-1DA3-46BC-9812-AAF67A1A5FBE}" srcOrd="0" destOrd="0" presId="urn:microsoft.com/office/officeart/2005/8/layout/pictureOrgChart+Icon"/>
    <dgm:cxn modelId="{A4784EF5-1E3F-4D6D-8345-8BC630E5AA38}" type="presOf" srcId="{E480FDF7-D284-4AE2-B526-5D5B97CDB7DA}" destId="{C5AAC7F4-0948-463F-A609-BB8742DA9F98}" srcOrd="1" destOrd="0" presId="urn:microsoft.com/office/officeart/2005/8/layout/pictureOrgChart+Icon"/>
    <dgm:cxn modelId="{1646EC88-5ADB-4D0C-8225-AE795BBEF664}" srcId="{8A6D748A-7AE1-4D7E-95C5-1A79BD785497}" destId="{E6DD2FBA-B9BE-4EFB-AE45-50627EB6D004}" srcOrd="3" destOrd="0" parTransId="{F081D635-F7D8-4BCD-9015-E47C99196751}" sibTransId="{CBD9AE62-5343-499C-B282-1747645A8695}"/>
    <dgm:cxn modelId="{143FC3C8-0DCF-4726-B49F-2F2D1AC7DEAA}" srcId="{7069DC0D-A34F-4A67-AA94-0E92BE1F5E97}" destId="{3244C403-793A-40D8-A85A-5064FB956219}" srcOrd="0" destOrd="0" parTransId="{041ED7CC-AF92-4891-AAEE-F9E7557B0DC8}" sibTransId="{9CBEC985-165D-485E-B95C-D5847EB067F4}"/>
    <dgm:cxn modelId="{62028D22-5943-44FF-BCD7-F8CA0E588DC7}" type="presOf" srcId="{8A6D748A-7AE1-4D7E-95C5-1A79BD785497}" destId="{34B01556-207E-497C-9910-91F7371CE134}" srcOrd="1" destOrd="0" presId="urn:microsoft.com/office/officeart/2005/8/layout/pictureOrgChart+Icon"/>
    <dgm:cxn modelId="{943C6027-D25E-4914-B647-C68EAB084C11}" srcId="{407F3106-B42F-4C22-80D6-DAD91EE7FB48}" destId="{8A6D748A-7AE1-4D7E-95C5-1A79BD785497}" srcOrd="0" destOrd="0" parTransId="{FB5FBD3E-9AD5-42C4-AF43-00816C2C5884}" sibTransId="{D0A8C082-1C99-4068-919B-59282E313840}"/>
    <dgm:cxn modelId="{A3425592-4E86-44AF-A7E2-73E0136AA4B9}" type="presOf" srcId="{3244C403-793A-40D8-A85A-5064FB956219}" destId="{7E6DEDC5-8089-4066-82AE-425CD030A90A}" srcOrd="1" destOrd="0" presId="urn:microsoft.com/office/officeart/2005/8/layout/pictureOrgChart+Icon"/>
    <dgm:cxn modelId="{9518A245-C8B6-46E0-94BD-628B016EF64A}" srcId="{E6DD2FBA-B9BE-4EFB-AE45-50627EB6D004}" destId="{70634B73-AC33-481E-8711-854520596FA7}" srcOrd="0" destOrd="0" parTransId="{551E680D-44B2-45B5-82E6-4FF43001E335}" sibTransId="{30874958-8906-40B9-A525-D660D48135B1}"/>
    <dgm:cxn modelId="{AFD175AF-BD7A-4C07-8D09-668A3FFF71C2}" type="presOf" srcId="{5300E5ED-7410-42E1-B617-D6F3A7D6E5E4}" destId="{39E9A7EB-6624-4B6A-8D07-D2645CAB3973}" srcOrd="0" destOrd="0" presId="urn:microsoft.com/office/officeart/2005/8/layout/pictureOrgChart+Icon"/>
    <dgm:cxn modelId="{3F3BCD70-ADA0-4069-819F-AB830C70E30A}" type="presOf" srcId="{8417D785-108A-4C87-9A5F-06D3BA7B6C76}" destId="{21C85B9F-29F5-41D3-9B8A-7EA8C77D6572}" srcOrd="0" destOrd="0" presId="urn:microsoft.com/office/officeart/2005/8/layout/pictureOrgChart+Icon"/>
    <dgm:cxn modelId="{B896B209-F000-4A66-85F9-17990C708A18}" type="presOf" srcId="{3244C403-793A-40D8-A85A-5064FB956219}" destId="{F1DB8C12-B2CF-46C3-A171-8BA49ABDF8E9}" srcOrd="0" destOrd="0" presId="urn:microsoft.com/office/officeart/2005/8/layout/pictureOrgChart+Icon"/>
    <dgm:cxn modelId="{B0BF9EEA-3E50-4477-A88D-0D6B3025962E}" type="presOf" srcId="{7297CBD3-DDCC-4C4B-A82E-EC4B184CA63F}" destId="{CB518195-17C8-4DF7-BBE0-C418DE9D3461}" srcOrd="1" destOrd="0" presId="urn:microsoft.com/office/officeart/2005/8/layout/pictureOrgChart+Icon"/>
    <dgm:cxn modelId="{5B1633D8-0CC1-4D90-90D1-808851A328BD}" srcId="{8A6D748A-7AE1-4D7E-95C5-1A79BD785497}" destId="{7297CBD3-DDCC-4C4B-A82E-EC4B184CA63F}" srcOrd="0" destOrd="0" parTransId="{5300E5ED-7410-42E1-B617-D6F3A7D6E5E4}" sibTransId="{D3490228-BA29-4B67-BCF5-2543C031D4A8}"/>
    <dgm:cxn modelId="{942BE805-DD3B-4395-AB15-C2610FA52E2F}" type="presOf" srcId="{E480FDF7-D284-4AE2-B526-5D5B97CDB7DA}" destId="{872F20C7-6BA0-4592-BD83-19BECABF1EB4}" srcOrd="0" destOrd="0" presId="urn:microsoft.com/office/officeart/2005/8/layout/pictureOrgChart+Icon"/>
    <dgm:cxn modelId="{F089A79F-AC79-42FC-B05E-17857A1D7A75}" type="presOf" srcId="{7297CBD3-DDCC-4C4B-A82E-EC4B184CA63F}" destId="{2319B98E-FE96-4809-8055-0EA6E7CE93B0}" srcOrd="0" destOrd="0" presId="urn:microsoft.com/office/officeart/2005/8/layout/pictureOrgChart+Icon"/>
    <dgm:cxn modelId="{A8B3277A-2326-4DB5-87B9-0DB53598531E}" type="presOf" srcId="{6EFCB454-DAE7-49A7-AEC2-E8C01AAC5AA8}" destId="{EFE6A5A6-11B1-4B2A-98A5-2B6D5C31D66C}" srcOrd="0" destOrd="0" presId="urn:microsoft.com/office/officeart/2005/8/layout/pictureOrgChart+Icon"/>
    <dgm:cxn modelId="{10DEB750-7F04-49BA-B193-68F68C529048}" type="presOf" srcId="{8435BCB3-43BE-4C8A-982E-967EB4516490}" destId="{D2213DE6-0446-4494-8F8F-D381C9ACC13F}" srcOrd="1" destOrd="0" presId="urn:microsoft.com/office/officeart/2005/8/layout/pictureOrgChart+Icon"/>
    <dgm:cxn modelId="{0F929235-5A93-4E1D-99D1-3CE14EEFCB89}" type="presParOf" srcId="{7B735BEB-B3DF-4AA0-9B03-69AA23CD0830}" destId="{695CC0C6-4867-49D8-B74E-1756B1D49FC4}" srcOrd="0" destOrd="0" presId="urn:microsoft.com/office/officeart/2005/8/layout/pictureOrgChart+Icon"/>
    <dgm:cxn modelId="{FA744D72-87E9-433D-A619-4FB98C8D6CE2}" type="presParOf" srcId="{695CC0C6-4867-49D8-B74E-1756B1D49FC4}" destId="{46938C37-3E79-46B1-A72E-2FDE478F4EC9}" srcOrd="0" destOrd="0" presId="urn:microsoft.com/office/officeart/2005/8/layout/pictureOrgChart+Icon"/>
    <dgm:cxn modelId="{41C58442-60BE-427C-A690-524A793B3BF0}" type="presParOf" srcId="{46938C37-3E79-46B1-A72E-2FDE478F4EC9}" destId="{5D158DB4-CF52-4BEC-9244-FE5F6D506FD8}" srcOrd="0" destOrd="0" presId="urn:microsoft.com/office/officeart/2005/8/layout/pictureOrgChart+Icon"/>
    <dgm:cxn modelId="{24AC5EB5-A41E-4DEC-B09F-DEE31CFE5407}" type="presParOf" srcId="{46938C37-3E79-46B1-A72E-2FDE478F4EC9}" destId="{5F59FB0F-ACFF-442B-83CE-588E3EDA7756}" srcOrd="1" destOrd="0" presId="urn:microsoft.com/office/officeart/2005/8/layout/pictureOrgChart+Icon"/>
    <dgm:cxn modelId="{F0E2D0F3-B45C-4BA2-A5F5-1CD8A73A9AAA}" type="presParOf" srcId="{46938C37-3E79-46B1-A72E-2FDE478F4EC9}" destId="{34B01556-207E-497C-9910-91F7371CE134}" srcOrd="2" destOrd="0" presId="urn:microsoft.com/office/officeart/2005/8/layout/pictureOrgChart+Icon"/>
    <dgm:cxn modelId="{57E5AF1B-6F3F-4851-8BBF-556F26AE83B5}" type="presParOf" srcId="{695CC0C6-4867-49D8-B74E-1756B1D49FC4}" destId="{DAF4278E-E01D-486F-A9E4-643CB8C0D860}" srcOrd="1" destOrd="0" presId="urn:microsoft.com/office/officeart/2005/8/layout/pictureOrgChart+Icon"/>
    <dgm:cxn modelId="{F2D6EA9E-C620-4DE4-A3E3-9B7388FB7445}" type="presParOf" srcId="{DAF4278E-E01D-486F-A9E4-643CB8C0D860}" destId="{B09B7A5F-17BA-47F9-B0FD-74E226BBC4A4}" srcOrd="0" destOrd="0" presId="urn:microsoft.com/office/officeart/2005/8/layout/pictureOrgChart+Icon"/>
    <dgm:cxn modelId="{938BB239-6489-4688-A82B-A3603903FA5A}" type="presParOf" srcId="{DAF4278E-E01D-486F-A9E4-643CB8C0D860}" destId="{F78A9449-0F5F-4AFC-BEA6-F7644CE3E7C7}" srcOrd="1" destOrd="0" presId="urn:microsoft.com/office/officeart/2005/8/layout/pictureOrgChart+Icon"/>
    <dgm:cxn modelId="{9BE19F96-3B04-4476-A201-955BD7A04152}" type="presParOf" srcId="{F78A9449-0F5F-4AFC-BEA6-F7644CE3E7C7}" destId="{2C4672D5-221B-40E0-9E24-DBCCB1B030C7}" srcOrd="0" destOrd="0" presId="urn:microsoft.com/office/officeart/2005/8/layout/pictureOrgChart+Icon"/>
    <dgm:cxn modelId="{258849FC-ECCF-4225-BC2A-A89FDBDB7157}" type="presParOf" srcId="{2C4672D5-221B-40E0-9E24-DBCCB1B030C7}" destId="{8BEEC862-E472-4B58-BABE-B4FC36D6DBF7}" srcOrd="0" destOrd="0" presId="urn:microsoft.com/office/officeart/2005/8/layout/pictureOrgChart+Icon"/>
    <dgm:cxn modelId="{028376D8-D0B2-4169-9B36-3C0F6875D06A}" type="presParOf" srcId="{2C4672D5-221B-40E0-9E24-DBCCB1B030C7}" destId="{D3747D30-B121-4354-932D-94F7603FC5EB}" srcOrd="1" destOrd="0" presId="urn:microsoft.com/office/officeart/2005/8/layout/pictureOrgChart+Icon"/>
    <dgm:cxn modelId="{7CC65E80-D92A-4CE5-9199-C6C0E6FF9EBD}" type="presParOf" srcId="{2C4672D5-221B-40E0-9E24-DBCCB1B030C7}" destId="{FAE753F2-E313-4B8B-8C92-AEE41D22A930}" srcOrd="2" destOrd="0" presId="urn:microsoft.com/office/officeart/2005/8/layout/pictureOrgChart+Icon"/>
    <dgm:cxn modelId="{46822367-91C5-4BC8-A303-84C2E46DC983}" type="presParOf" srcId="{F78A9449-0F5F-4AFC-BEA6-F7644CE3E7C7}" destId="{1272A8F3-E0E7-44CF-B917-54497B2ADC91}" srcOrd="1" destOrd="0" presId="urn:microsoft.com/office/officeart/2005/8/layout/pictureOrgChart+Icon"/>
    <dgm:cxn modelId="{D658E50F-877B-42C4-BE96-7DEE8A707501}" type="presParOf" srcId="{1272A8F3-E0E7-44CF-B917-54497B2ADC91}" destId="{00E9BAF7-CD24-4F9E-8E9F-982CF3394573}" srcOrd="0" destOrd="0" presId="urn:microsoft.com/office/officeart/2005/8/layout/pictureOrgChart+Icon"/>
    <dgm:cxn modelId="{EDB6F2BD-B221-427E-91F8-20E1E0DC0349}" type="presParOf" srcId="{1272A8F3-E0E7-44CF-B917-54497B2ADC91}" destId="{F752C7FA-A4DF-482B-B575-88CD1D62697A}" srcOrd="1" destOrd="0" presId="urn:microsoft.com/office/officeart/2005/8/layout/pictureOrgChart+Icon"/>
    <dgm:cxn modelId="{C3221DEF-B867-4D84-AFBE-2C237677F104}" type="presParOf" srcId="{F752C7FA-A4DF-482B-B575-88CD1D62697A}" destId="{24D07B07-CFAD-46ED-9A0B-E3955B5C89E7}" srcOrd="0" destOrd="0" presId="urn:microsoft.com/office/officeart/2005/8/layout/pictureOrgChart+Icon"/>
    <dgm:cxn modelId="{C95D5DCE-53CF-4160-B961-54610F118981}" type="presParOf" srcId="{24D07B07-CFAD-46ED-9A0B-E3955B5C89E7}" destId="{F1DB8C12-B2CF-46C3-A171-8BA49ABDF8E9}" srcOrd="0" destOrd="0" presId="urn:microsoft.com/office/officeart/2005/8/layout/pictureOrgChart+Icon"/>
    <dgm:cxn modelId="{1FDF6299-31F1-475D-9DFE-695F3957ECC7}" type="presParOf" srcId="{24D07B07-CFAD-46ED-9A0B-E3955B5C89E7}" destId="{16E0F008-0636-47CD-B769-493C59670B2B}" srcOrd="1" destOrd="0" presId="urn:microsoft.com/office/officeart/2005/8/layout/pictureOrgChart+Icon"/>
    <dgm:cxn modelId="{E4221D88-5664-4AF2-A09B-B774A2D15C30}" type="presParOf" srcId="{24D07B07-CFAD-46ED-9A0B-E3955B5C89E7}" destId="{7E6DEDC5-8089-4066-82AE-425CD030A90A}" srcOrd="2" destOrd="0" presId="urn:microsoft.com/office/officeart/2005/8/layout/pictureOrgChart+Icon"/>
    <dgm:cxn modelId="{EC5FA4EA-058D-42B1-8096-BC1766D4EB0E}" type="presParOf" srcId="{F752C7FA-A4DF-482B-B575-88CD1D62697A}" destId="{46B0D8E5-F97E-4650-A497-16E3C48014CD}" srcOrd="1" destOrd="0" presId="urn:microsoft.com/office/officeart/2005/8/layout/pictureOrgChart+Icon"/>
    <dgm:cxn modelId="{213A244A-6C5C-4A44-A574-D879FE2C33F0}" type="presParOf" srcId="{F752C7FA-A4DF-482B-B575-88CD1D62697A}" destId="{9D235384-643E-4474-A651-7A76BB03454B}" srcOrd="2" destOrd="0" presId="urn:microsoft.com/office/officeart/2005/8/layout/pictureOrgChart+Icon"/>
    <dgm:cxn modelId="{35E4F280-6C29-480D-9440-157F972EA46D}" type="presParOf" srcId="{1272A8F3-E0E7-44CF-B917-54497B2ADC91}" destId="{21C85B9F-29F5-41D3-9B8A-7EA8C77D6572}" srcOrd="2" destOrd="0" presId="urn:microsoft.com/office/officeart/2005/8/layout/pictureOrgChart+Icon"/>
    <dgm:cxn modelId="{303FB88C-38B0-4747-BFA3-06C585B67747}" type="presParOf" srcId="{1272A8F3-E0E7-44CF-B917-54497B2ADC91}" destId="{0F8B2EFE-E1D5-48ED-A88A-ABABD17C2446}" srcOrd="3" destOrd="0" presId="urn:microsoft.com/office/officeart/2005/8/layout/pictureOrgChart+Icon"/>
    <dgm:cxn modelId="{D31683DE-8AF6-484D-A74D-7CB4CB8D95D6}" type="presParOf" srcId="{0F8B2EFE-E1D5-48ED-A88A-ABABD17C2446}" destId="{319CB24A-64C0-4A6E-BC06-DCC147316DC0}" srcOrd="0" destOrd="0" presId="urn:microsoft.com/office/officeart/2005/8/layout/pictureOrgChart+Icon"/>
    <dgm:cxn modelId="{5602FBEA-BD01-4432-A76D-F2E975C21AA5}" type="presParOf" srcId="{319CB24A-64C0-4A6E-BC06-DCC147316DC0}" destId="{872F20C7-6BA0-4592-BD83-19BECABF1EB4}" srcOrd="0" destOrd="0" presId="urn:microsoft.com/office/officeart/2005/8/layout/pictureOrgChart+Icon"/>
    <dgm:cxn modelId="{4582F9EC-7CBA-40A2-9D8A-B85B2D66DF49}" type="presParOf" srcId="{319CB24A-64C0-4A6E-BC06-DCC147316DC0}" destId="{97E743C4-7AFE-46B1-932E-2CFDA36BD31A}" srcOrd="1" destOrd="0" presId="urn:microsoft.com/office/officeart/2005/8/layout/pictureOrgChart+Icon"/>
    <dgm:cxn modelId="{26296C5E-011C-4B55-AE3B-3E128FD153BA}" type="presParOf" srcId="{319CB24A-64C0-4A6E-BC06-DCC147316DC0}" destId="{C5AAC7F4-0948-463F-A609-BB8742DA9F98}" srcOrd="2" destOrd="0" presId="urn:microsoft.com/office/officeart/2005/8/layout/pictureOrgChart+Icon"/>
    <dgm:cxn modelId="{891C7D0D-2706-492C-BD82-1E439C8B4B89}" type="presParOf" srcId="{0F8B2EFE-E1D5-48ED-A88A-ABABD17C2446}" destId="{2FD73609-AF22-4925-9AA2-C796A4929F7B}" srcOrd="1" destOrd="0" presId="urn:microsoft.com/office/officeart/2005/8/layout/pictureOrgChart+Icon"/>
    <dgm:cxn modelId="{B888C481-31E1-4626-A654-82ED7A5C9B84}" type="presParOf" srcId="{0F8B2EFE-E1D5-48ED-A88A-ABABD17C2446}" destId="{814B54EA-6854-446E-A5D9-B01F82B7EBEE}" srcOrd="2" destOrd="0" presId="urn:microsoft.com/office/officeart/2005/8/layout/pictureOrgChart+Icon"/>
    <dgm:cxn modelId="{798E99A7-5D4F-497F-92FA-690A398E0A7A}" type="presParOf" srcId="{F78A9449-0F5F-4AFC-BEA6-F7644CE3E7C7}" destId="{C762DFD6-9771-47B6-8B3E-725A15814CF7}" srcOrd="2" destOrd="0" presId="urn:microsoft.com/office/officeart/2005/8/layout/pictureOrgChart+Icon"/>
    <dgm:cxn modelId="{0A3E0969-B5E7-484F-A67E-9F37DE265FB6}" type="presParOf" srcId="{DAF4278E-E01D-486F-A9E4-643CB8C0D860}" destId="{E102E97A-4C82-477D-8CD1-6E025CD45876}" srcOrd="2" destOrd="0" presId="urn:microsoft.com/office/officeart/2005/8/layout/pictureOrgChart+Icon"/>
    <dgm:cxn modelId="{077C2393-525D-4776-8784-DFA779EF89C1}" type="presParOf" srcId="{DAF4278E-E01D-486F-A9E4-643CB8C0D860}" destId="{7020A660-CDC8-4569-87C9-3175B8DBE55F}" srcOrd="3" destOrd="0" presId="urn:microsoft.com/office/officeart/2005/8/layout/pictureOrgChart+Icon"/>
    <dgm:cxn modelId="{31754351-75CB-435D-B79E-238E304098C1}" type="presParOf" srcId="{7020A660-CDC8-4569-87C9-3175B8DBE55F}" destId="{E5C01055-355D-4C1D-8DA4-8460A433493F}" srcOrd="0" destOrd="0" presId="urn:microsoft.com/office/officeart/2005/8/layout/pictureOrgChart+Icon"/>
    <dgm:cxn modelId="{975E7E70-297C-4F12-83CD-E82438E07CD6}" type="presParOf" srcId="{E5C01055-355D-4C1D-8DA4-8460A433493F}" destId="{55FFAF7E-5C5B-4DD3-B23F-AB9E9ACD9906}" srcOrd="0" destOrd="0" presId="urn:microsoft.com/office/officeart/2005/8/layout/pictureOrgChart+Icon"/>
    <dgm:cxn modelId="{FD593862-B802-4581-BF83-0D331446D452}" type="presParOf" srcId="{E5C01055-355D-4C1D-8DA4-8460A433493F}" destId="{99A5D36B-3F7A-403E-9801-A270E8DCBC72}" srcOrd="1" destOrd="0" presId="urn:microsoft.com/office/officeart/2005/8/layout/pictureOrgChart+Icon"/>
    <dgm:cxn modelId="{7548678E-A03F-4B7A-ABF0-060B7552CE32}" type="presParOf" srcId="{E5C01055-355D-4C1D-8DA4-8460A433493F}" destId="{D2213DE6-0446-4494-8F8F-D381C9ACC13F}" srcOrd="2" destOrd="0" presId="urn:microsoft.com/office/officeart/2005/8/layout/pictureOrgChart+Icon"/>
    <dgm:cxn modelId="{5933E7BE-572C-448C-94D0-5789BE0693FF}" type="presParOf" srcId="{7020A660-CDC8-4569-87C9-3175B8DBE55F}" destId="{A8B0DCCD-2A6C-4AAB-9ABB-6FE62A968C3A}" srcOrd="1" destOrd="0" presId="urn:microsoft.com/office/officeart/2005/8/layout/pictureOrgChart+Icon"/>
    <dgm:cxn modelId="{128DD1F0-8A34-4CAD-ADEC-96B583913EBB}" type="presParOf" srcId="{A8B0DCCD-2A6C-4AAB-9ABB-6FE62A968C3A}" destId="{A56DC625-B288-4EC5-9779-B5AFFBDE8393}" srcOrd="0" destOrd="0" presId="urn:microsoft.com/office/officeart/2005/8/layout/pictureOrgChart+Icon"/>
    <dgm:cxn modelId="{98EBED8D-70D2-4258-A2C4-83D0168AA507}" type="presParOf" srcId="{A8B0DCCD-2A6C-4AAB-9ABB-6FE62A968C3A}" destId="{98FB4A30-6BE0-442C-BBA6-597168DA1BAA}" srcOrd="1" destOrd="0" presId="urn:microsoft.com/office/officeart/2005/8/layout/pictureOrgChart+Icon"/>
    <dgm:cxn modelId="{80064ED9-99AE-4E66-9F12-9793C02A8C93}" type="presParOf" srcId="{98FB4A30-6BE0-442C-BBA6-597168DA1BAA}" destId="{380A6265-D288-47E7-9827-5F20A356BB45}" srcOrd="0" destOrd="0" presId="urn:microsoft.com/office/officeart/2005/8/layout/pictureOrgChart+Icon"/>
    <dgm:cxn modelId="{4ED87901-688C-4A43-8599-F2C6323E9D5B}" type="presParOf" srcId="{380A6265-D288-47E7-9827-5F20A356BB45}" destId="{5CFBA108-1DBC-4D4E-B63F-8F361450DD80}" srcOrd="0" destOrd="0" presId="urn:microsoft.com/office/officeart/2005/8/layout/pictureOrgChart+Icon"/>
    <dgm:cxn modelId="{C1AA6E48-B286-4E1B-8494-C9D583DB03B9}" type="presParOf" srcId="{380A6265-D288-47E7-9827-5F20A356BB45}" destId="{4894CD12-C1FE-4A53-A8D2-3A338395F1CD}" srcOrd="1" destOrd="0" presId="urn:microsoft.com/office/officeart/2005/8/layout/pictureOrgChart+Icon"/>
    <dgm:cxn modelId="{2CD1A71B-6689-4412-81B3-DC1FA180839B}" type="presParOf" srcId="{380A6265-D288-47E7-9827-5F20A356BB45}" destId="{90B8D000-F6AD-4647-88B5-9DB2E4B4445E}" srcOrd="2" destOrd="0" presId="urn:microsoft.com/office/officeart/2005/8/layout/pictureOrgChart+Icon"/>
    <dgm:cxn modelId="{1F54DF15-EA0D-426D-8928-CFD57BFC2496}" type="presParOf" srcId="{98FB4A30-6BE0-442C-BBA6-597168DA1BAA}" destId="{49E08332-B7BD-463A-AD75-75912FF76187}" srcOrd="1" destOrd="0" presId="urn:microsoft.com/office/officeart/2005/8/layout/pictureOrgChart+Icon"/>
    <dgm:cxn modelId="{88EDD915-CF8C-4F16-A21D-057F6EC69EDF}" type="presParOf" srcId="{98FB4A30-6BE0-442C-BBA6-597168DA1BAA}" destId="{84067918-8394-443F-AC23-2F1216BE5613}" srcOrd="2" destOrd="0" presId="urn:microsoft.com/office/officeart/2005/8/layout/pictureOrgChart+Icon"/>
    <dgm:cxn modelId="{91716C89-CDFA-4DD1-BC2B-806DB28B8354}" type="presParOf" srcId="{A8B0DCCD-2A6C-4AAB-9ABB-6FE62A968C3A}" destId="{AACEC25E-117B-46F4-95BA-3B2943DED1CA}" srcOrd="2" destOrd="0" presId="urn:microsoft.com/office/officeart/2005/8/layout/pictureOrgChart+Icon"/>
    <dgm:cxn modelId="{7B50AC29-196E-4A3E-8543-0E232C9741CC}" type="presParOf" srcId="{A8B0DCCD-2A6C-4AAB-9ABB-6FE62A968C3A}" destId="{48BE688F-0812-4D71-A822-47C9A168E8A4}" srcOrd="3" destOrd="0" presId="urn:microsoft.com/office/officeart/2005/8/layout/pictureOrgChart+Icon"/>
    <dgm:cxn modelId="{BC7DFFC5-0B9F-4230-98F0-901FB91DEE4A}" type="presParOf" srcId="{48BE688F-0812-4D71-A822-47C9A168E8A4}" destId="{F3E664C5-FDCC-4DAB-B302-56BCA6A01227}" srcOrd="0" destOrd="0" presId="urn:microsoft.com/office/officeart/2005/8/layout/pictureOrgChart+Icon"/>
    <dgm:cxn modelId="{83C4586B-5867-4F3A-85CB-95F3DE297A61}" type="presParOf" srcId="{F3E664C5-FDCC-4DAB-B302-56BCA6A01227}" destId="{EFE6A5A6-11B1-4B2A-98A5-2B6D5C31D66C}" srcOrd="0" destOrd="0" presId="urn:microsoft.com/office/officeart/2005/8/layout/pictureOrgChart+Icon"/>
    <dgm:cxn modelId="{D8219896-2411-423D-A63A-0591D764175E}" type="presParOf" srcId="{F3E664C5-FDCC-4DAB-B302-56BCA6A01227}" destId="{61A7AA80-C9F3-4C79-BFF2-925B3B054A83}" srcOrd="1" destOrd="0" presId="urn:microsoft.com/office/officeart/2005/8/layout/pictureOrgChart+Icon"/>
    <dgm:cxn modelId="{11CE209D-7595-4C26-98E7-5850E2AB3B1A}" type="presParOf" srcId="{F3E664C5-FDCC-4DAB-B302-56BCA6A01227}" destId="{76939A5C-0AF1-4150-A679-BEEF25FB3562}" srcOrd="2" destOrd="0" presId="urn:microsoft.com/office/officeart/2005/8/layout/pictureOrgChart+Icon"/>
    <dgm:cxn modelId="{3BB9BC8C-90E4-43C7-A792-35AA4591860D}" type="presParOf" srcId="{48BE688F-0812-4D71-A822-47C9A168E8A4}" destId="{2EC7008D-87E0-4A6F-8899-0D92720D6F4E}" srcOrd="1" destOrd="0" presId="urn:microsoft.com/office/officeart/2005/8/layout/pictureOrgChart+Icon"/>
    <dgm:cxn modelId="{220DBD8B-AB7F-4438-818E-C9CE6F8BCE7C}" type="presParOf" srcId="{48BE688F-0812-4D71-A822-47C9A168E8A4}" destId="{6F1782F3-80AD-4EDF-A549-531B003FCCBF}" srcOrd="2" destOrd="0" presId="urn:microsoft.com/office/officeart/2005/8/layout/pictureOrgChart+Icon"/>
    <dgm:cxn modelId="{0F7E4234-8501-42F3-B060-16899BFE8688}" type="presParOf" srcId="{7020A660-CDC8-4569-87C9-3175B8DBE55F}" destId="{87BDBAE9-00DF-4362-B45D-C8098CBA5D49}" srcOrd="2" destOrd="0" presId="urn:microsoft.com/office/officeart/2005/8/layout/pictureOrgChart+Icon"/>
    <dgm:cxn modelId="{9CEF6666-1A10-423C-AF71-020098856DC7}" type="presParOf" srcId="{DAF4278E-E01D-486F-A9E4-643CB8C0D860}" destId="{445D3CBE-1DA3-46BC-9812-AAF67A1A5FBE}" srcOrd="4" destOrd="0" presId="urn:microsoft.com/office/officeart/2005/8/layout/pictureOrgChart+Icon"/>
    <dgm:cxn modelId="{3EE03E88-1A2A-495C-A9DE-1E31AF8E3BCB}" type="presParOf" srcId="{DAF4278E-E01D-486F-A9E4-643CB8C0D860}" destId="{7C9BC0EA-DA2C-4962-9F1C-9B0DD418BF89}" srcOrd="5" destOrd="0" presId="urn:microsoft.com/office/officeart/2005/8/layout/pictureOrgChart+Icon"/>
    <dgm:cxn modelId="{89AE397E-C04C-43D2-B8C7-8F4B91377755}" type="presParOf" srcId="{7C9BC0EA-DA2C-4962-9F1C-9B0DD418BF89}" destId="{11812A05-1674-4073-9B69-62D9C89FE51C}" srcOrd="0" destOrd="0" presId="urn:microsoft.com/office/officeart/2005/8/layout/pictureOrgChart+Icon"/>
    <dgm:cxn modelId="{1326EBDA-A75E-41A8-A7B6-3F872B00D60B}" type="presParOf" srcId="{11812A05-1674-4073-9B69-62D9C89FE51C}" destId="{5F0CF7B5-3AC8-4A20-8AEE-59F3A37CB766}" srcOrd="0" destOrd="0" presId="urn:microsoft.com/office/officeart/2005/8/layout/pictureOrgChart+Icon"/>
    <dgm:cxn modelId="{D415268C-4139-4936-A2D1-029C45F8C8AA}" type="presParOf" srcId="{11812A05-1674-4073-9B69-62D9C89FE51C}" destId="{152B416A-8E2C-4B0C-BC3C-F4DE42B7D5D1}" srcOrd="1" destOrd="0" presId="urn:microsoft.com/office/officeart/2005/8/layout/pictureOrgChart+Icon"/>
    <dgm:cxn modelId="{7D873BEE-161E-4231-8EB2-778DFA8D22CD}" type="presParOf" srcId="{11812A05-1674-4073-9B69-62D9C89FE51C}" destId="{77A76E5C-C3BD-414F-96FF-AAAD3D0CEE0B}" srcOrd="2" destOrd="0" presId="urn:microsoft.com/office/officeart/2005/8/layout/pictureOrgChart+Icon"/>
    <dgm:cxn modelId="{74FE9FD8-3ECB-4236-B07C-95E402F44A15}" type="presParOf" srcId="{7C9BC0EA-DA2C-4962-9F1C-9B0DD418BF89}" destId="{DA5BEFEE-AB81-4CED-B4CC-E2C7ED908AE2}" srcOrd="1" destOrd="0" presId="urn:microsoft.com/office/officeart/2005/8/layout/pictureOrgChart+Icon"/>
    <dgm:cxn modelId="{81593D06-ED4F-4846-B080-11EC2F6C31F0}" type="presParOf" srcId="{DA5BEFEE-AB81-4CED-B4CC-E2C7ED908AE2}" destId="{507EC1BD-6FCF-4308-ACB8-214EE569BE68}" srcOrd="0" destOrd="0" presId="urn:microsoft.com/office/officeart/2005/8/layout/pictureOrgChart+Icon"/>
    <dgm:cxn modelId="{6D552A2B-DB81-4B9F-8267-6EEB586449CB}" type="presParOf" srcId="{DA5BEFEE-AB81-4CED-B4CC-E2C7ED908AE2}" destId="{AECEC27E-3851-41BE-8A9A-96C78C0E5A28}" srcOrd="1" destOrd="0" presId="urn:microsoft.com/office/officeart/2005/8/layout/pictureOrgChart+Icon"/>
    <dgm:cxn modelId="{53E07F54-05E7-4E75-9C81-F7A457BB216A}" type="presParOf" srcId="{AECEC27E-3851-41BE-8A9A-96C78C0E5A28}" destId="{D2F8BCCE-D0B2-4E5F-B124-8E232C98837B}" srcOrd="0" destOrd="0" presId="urn:microsoft.com/office/officeart/2005/8/layout/pictureOrgChart+Icon"/>
    <dgm:cxn modelId="{9DD638A7-3B60-4076-ABD3-54E0313637FD}" type="presParOf" srcId="{D2F8BCCE-D0B2-4E5F-B124-8E232C98837B}" destId="{A39A48F1-B8F2-4DFD-90BA-E6275CF1D780}" srcOrd="0" destOrd="0" presId="urn:microsoft.com/office/officeart/2005/8/layout/pictureOrgChart+Icon"/>
    <dgm:cxn modelId="{25C03BA1-80A9-4D2D-B6F2-D8358791B1A3}" type="presParOf" srcId="{D2F8BCCE-D0B2-4E5F-B124-8E232C98837B}" destId="{4F5FE5DE-5844-4F9A-876F-68C5B040F295}" srcOrd="1" destOrd="0" presId="urn:microsoft.com/office/officeart/2005/8/layout/pictureOrgChart+Icon"/>
    <dgm:cxn modelId="{FF6E3FDC-2157-48C9-9D39-3EB97D33FFA4}" type="presParOf" srcId="{D2F8BCCE-D0B2-4E5F-B124-8E232C98837B}" destId="{5E6C19DE-2FDF-4DF7-B760-96AADAB34446}" srcOrd="2" destOrd="0" presId="urn:microsoft.com/office/officeart/2005/8/layout/pictureOrgChart+Icon"/>
    <dgm:cxn modelId="{EB7D2930-D831-4183-848E-C8456B56CEC2}" type="presParOf" srcId="{AECEC27E-3851-41BE-8A9A-96C78C0E5A28}" destId="{3B4F505B-74D1-4EF2-93AA-D321A80842E6}" srcOrd="1" destOrd="0" presId="urn:microsoft.com/office/officeart/2005/8/layout/pictureOrgChart+Icon"/>
    <dgm:cxn modelId="{BE08CACA-C9D3-44FE-9359-FC0108ED828D}" type="presParOf" srcId="{AECEC27E-3851-41BE-8A9A-96C78C0E5A28}" destId="{A1C0FD74-0A75-48FB-9DC8-074316F77CA5}" srcOrd="2" destOrd="0" presId="urn:microsoft.com/office/officeart/2005/8/layout/pictureOrgChart+Icon"/>
    <dgm:cxn modelId="{45B0D884-0D47-4E1F-876B-B9AFC5574EA0}" type="presParOf" srcId="{7C9BC0EA-DA2C-4962-9F1C-9B0DD418BF89}" destId="{33953D17-1F8A-4AD8-BC1F-A1751D54151B}" srcOrd="2" destOrd="0" presId="urn:microsoft.com/office/officeart/2005/8/layout/pictureOrgChart+Icon"/>
    <dgm:cxn modelId="{D5BBB4AB-19B5-454D-B67E-B0DC1454F9E6}" type="presParOf" srcId="{695CC0C6-4867-49D8-B74E-1756B1D49FC4}" destId="{E3919997-58FE-44D1-9CEC-F3639A546FEB}" srcOrd="2" destOrd="0" presId="urn:microsoft.com/office/officeart/2005/8/layout/pictureOrgChart+Icon"/>
    <dgm:cxn modelId="{E583E89E-481D-4BB7-AE59-D19208DEB118}" type="presParOf" srcId="{E3919997-58FE-44D1-9CEC-F3639A546FEB}" destId="{39E9A7EB-6624-4B6A-8D07-D2645CAB3973}" srcOrd="0" destOrd="0" presId="urn:microsoft.com/office/officeart/2005/8/layout/pictureOrgChart+Icon"/>
    <dgm:cxn modelId="{A8232E14-24C1-450E-A071-955FE219E970}" type="presParOf" srcId="{E3919997-58FE-44D1-9CEC-F3639A546FEB}" destId="{391093BC-3457-49F1-A00E-7555B4AC7112}" srcOrd="1" destOrd="0" presId="urn:microsoft.com/office/officeart/2005/8/layout/pictureOrgChart+Icon"/>
    <dgm:cxn modelId="{7FAE136D-9D2B-4BA2-8ADB-603EE34C766A}" type="presParOf" srcId="{391093BC-3457-49F1-A00E-7555B4AC7112}" destId="{CAEA583D-EE9F-4C95-AEE6-2E6E1D72EEE2}" srcOrd="0" destOrd="0" presId="urn:microsoft.com/office/officeart/2005/8/layout/pictureOrgChart+Icon"/>
    <dgm:cxn modelId="{80165941-0715-41E0-8C7B-E2B2D0BB565B}" type="presParOf" srcId="{CAEA583D-EE9F-4C95-AEE6-2E6E1D72EEE2}" destId="{2319B98E-FE96-4809-8055-0EA6E7CE93B0}" srcOrd="0" destOrd="0" presId="urn:microsoft.com/office/officeart/2005/8/layout/pictureOrgChart+Icon"/>
    <dgm:cxn modelId="{9E1EE71B-CB4C-4DB1-B98F-0F8965648DBF}" type="presParOf" srcId="{CAEA583D-EE9F-4C95-AEE6-2E6E1D72EEE2}" destId="{D9419317-7A88-4C38-92C6-177993C76E33}" srcOrd="1" destOrd="0" presId="urn:microsoft.com/office/officeart/2005/8/layout/pictureOrgChart+Icon"/>
    <dgm:cxn modelId="{170CCFFA-CF8C-4499-ACBF-05785525BF30}" type="presParOf" srcId="{CAEA583D-EE9F-4C95-AEE6-2E6E1D72EEE2}" destId="{CB518195-17C8-4DF7-BBE0-C418DE9D3461}" srcOrd="2" destOrd="0" presId="urn:microsoft.com/office/officeart/2005/8/layout/pictureOrgChart+Icon"/>
    <dgm:cxn modelId="{2E3D2834-94C8-4BF3-BB08-E62AE9CC73A3}" type="presParOf" srcId="{391093BC-3457-49F1-A00E-7555B4AC7112}" destId="{E8F81554-30C3-448B-A64D-63817EB99D5B}" srcOrd="1" destOrd="0" presId="urn:microsoft.com/office/officeart/2005/8/layout/pictureOrgChart+Icon"/>
    <dgm:cxn modelId="{0A3ACDEE-41F4-4216-A266-A88A6EEA4D89}" type="presParOf" srcId="{391093BC-3457-49F1-A00E-7555B4AC7112}" destId="{3092AC94-CE1F-4D5D-B761-08253592DC7F}" srcOrd="2" destOrd="0" presId="urn:microsoft.com/office/officeart/2005/8/layout/pictureOrgChar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ictureOrgChart+Icon">
  <dgm:title val="Picture Organization Chart"/>
  <dgm:desc val="Use to show hierarchical information or reporting relationships in an organization, with corresponding pictures. The assistant shape and the Org Chart hanging layouts are available with this layout."/>
  <dgm:catLst>
    <dgm:cat type="hierarchy" pri="1050"/>
    <dgm:cat type="officeonline" pri="1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Pict1" styleLbl="alignImgPlace1">
              <dgm:alg type="sp"/>
              <dgm:shape xmlns:r="http://schemas.openxmlformats.org/officeDocument/2006/relationships" type="rect" r:blip="" blipPhldr="1">
                <dgm:adjLst/>
              </dgm:shape>
              <dgm:presOf/>
              <dgm:constrLst/>
              <dgm:ruleLst/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Pict" styleLbl="alignImgPlace1">
                    <dgm:alg type="sp"/>
                    <dgm:shape xmlns:r="http://schemas.openxmlformats.org/officeDocument/2006/relationships" type="rect" r:blip="" blipPhldr="1">
                      <dgm:adjLst/>
                    </dgm:shape>
                    <dgm:presOf/>
                    <dgm:constrLst/>
                    <dgm:ruleLst/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Pict3" styleLbl="alignImgPlace1">
                    <dgm:alg type="sp"/>
                    <dgm:shape xmlns:r="http://schemas.openxmlformats.org/officeDocument/2006/relationships" type="rect" r:blip="" blipPhldr="1">
                      <dgm:adjLst/>
                    </dgm:shape>
                    <dgm:presOf/>
                    <dgm:constrLst/>
                    <dgm:ruleLst/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ictureOrgChart+Icon">
  <dgm:title val="Picture Organization Chart"/>
  <dgm:desc val="Use to show hierarchical information or reporting relationships in an organization, with corresponding pictures. The assistant shape and the Org Chart hanging layouts are available with this layout."/>
  <dgm:catLst>
    <dgm:cat type="hierarchy" pri="1050"/>
    <dgm:cat type="officeonline" pri="1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Pict1" styleLbl="alignImgPlace1">
              <dgm:alg type="sp"/>
              <dgm:shape xmlns:r="http://schemas.openxmlformats.org/officeDocument/2006/relationships" type="rect" r:blip="" blipPhldr="1">
                <dgm:adjLst/>
              </dgm:shape>
              <dgm:presOf/>
              <dgm:constrLst/>
              <dgm:ruleLst/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Pict" styleLbl="alignImgPlace1">
                    <dgm:alg type="sp"/>
                    <dgm:shape xmlns:r="http://schemas.openxmlformats.org/officeDocument/2006/relationships" type="rect" r:blip="" blipPhldr="1">
                      <dgm:adjLst/>
                    </dgm:shape>
                    <dgm:presOf/>
                    <dgm:constrLst/>
                    <dgm:ruleLst/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Pict3" styleLbl="alignImgPlace1">
                    <dgm:alg type="sp"/>
                    <dgm:shape xmlns:r="http://schemas.openxmlformats.org/officeDocument/2006/relationships" type="rect" r:blip="" blipPhldr="1">
                      <dgm:adjLst/>
                    </dgm:shape>
                    <dgm:presOf/>
                    <dgm:constrLst/>
                    <dgm:ruleLst/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06151-A803-4E3E-84F4-943CC8E6A584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CDF9-1C7D-4A6B-95BE-32A4BC1BA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16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06151-A803-4E3E-84F4-943CC8E6A584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CDF9-1C7D-4A6B-95BE-32A4BC1BA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058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06151-A803-4E3E-84F4-943CC8E6A584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CDF9-1C7D-4A6B-95BE-32A4BC1BA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821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06151-A803-4E3E-84F4-943CC8E6A584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CDF9-1C7D-4A6B-95BE-32A4BC1BAFC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945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06151-A803-4E3E-84F4-943CC8E6A584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CDF9-1C7D-4A6B-95BE-32A4BC1BA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878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06151-A803-4E3E-84F4-943CC8E6A584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CDF9-1C7D-4A6B-95BE-32A4BC1BA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080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06151-A803-4E3E-84F4-943CC8E6A584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CDF9-1C7D-4A6B-95BE-32A4BC1BA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1889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06151-A803-4E3E-84F4-943CC8E6A584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CDF9-1C7D-4A6B-95BE-32A4BC1BA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7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06151-A803-4E3E-84F4-943CC8E6A584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CDF9-1C7D-4A6B-95BE-32A4BC1BA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4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06151-A803-4E3E-84F4-943CC8E6A584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CDF9-1C7D-4A6B-95BE-32A4BC1BA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12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06151-A803-4E3E-84F4-943CC8E6A584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CDF9-1C7D-4A6B-95BE-32A4BC1BA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74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06151-A803-4E3E-84F4-943CC8E6A584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CDF9-1C7D-4A6B-95BE-32A4BC1BA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69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06151-A803-4E3E-84F4-943CC8E6A584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CDF9-1C7D-4A6B-95BE-32A4BC1BA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2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06151-A803-4E3E-84F4-943CC8E6A584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CDF9-1C7D-4A6B-95BE-32A4BC1BA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90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06151-A803-4E3E-84F4-943CC8E6A584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CDF9-1C7D-4A6B-95BE-32A4BC1BA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2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06151-A803-4E3E-84F4-943CC8E6A584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CDF9-1C7D-4A6B-95BE-32A4BC1BA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30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06151-A803-4E3E-84F4-943CC8E6A584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CDF9-1C7D-4A6B-95BE-32A4BC1BA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92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06151-A803-4E3E-84F4-943CC8E6A584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9CDF9-1C7D-4A6B-95BE-32A4BC1BA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639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  <p:sldLayoutId id="2147483851" r:id="rId14"/>
    <p:sldLayoutId id="2147483852" r:id="rId15"/>
    <p:sldLayoutId id="2147483853" r:id="rId16"/>
    <p:sldLayoutId id="2147483854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tFSehs2Rxw&amp;index=2&amp;list=PL7e48zuGXtI_ta010eeWcRyktnAP8voq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hyperlink" Target="http://www.commonsensemedia.org/cyberbullyi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191" y="166747"/>
            <a:ext cx="11117177" cy="1491916"/>
          </a:xfrm>
        </p:spPr>
        <p:txBody>
          <a:bodyPr/>
          <a:lstStyle/>
          <a:p>
            <a:r>
              <a:rPr lang="en-US" sz="4000" i="1" dirty="0" smtClean="0">
                <a:solidFill>
                  <a:srgbClr val="0070C0"/>
                </a:solidFill>
              </a:rPr>
              <a:t>Drama 5-7: </a:t>
            </a:r>
            <a:r>
              <a:rPr lang="en-US" sz="4000" i="1" dirty="0" smtClean="0">
                <a:solidFill>
                  <a:srgbClr val="00B050"/>
                </a:solidFill>
              </a:rPr>
              <a:t>Spring Concert Prep – Production Roles</a:t>
            </a:r>
            <a:endParaRPr lang="en-US" sz="4000" i="1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456" y="1403797"/>
            <a:ext cx="11178862" cy="5344733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Behavior: </a:t>
            </a:r>
            <a:r>
              <a:rPr lang="en-US" sz="3600" dirty="0" smtClean="0"/>
              <a:t>Students will understand and sign up for Spring Concert Production roles.</a:t>
            </a:r>
          </a:p>
          <a:p>
            <a:endParaRPr lang="en-US" sz="3600" dirty="0" smtClean="0"/>
          </a:p>
          <a:p>
            <a:r>
              <a:rPr lang="en-US" sz="3600" dirty="0" smtClean="0">
                <a:solidFill>
                  <a:srgbClr val="FF0000"/>
                </a:solidFill>
              </a:rPr>
              <a:t>Conditions: </a:t>
            </a:r>
            <a:r>
              <a:rPr lang="en-US" sz="3600" dirty="0" smtClean="0"/>
              <a:t>Students use the production role guideline worksheet to assign their positions.</a:t>
            </a:r>
          </a:p>
          <a:p>
            <a:endParaRPr lang="en-US" sz="3600" dirty="0" smtClean="0"/>
          </a:p>
          <a:p>
            <a:r>
              <a:rPr lang="en-US" sz="3600" dirty="0" smtClean="0">
                <a:solidFill>
                  <a:srgbClr val="FF0000"/>
                </a:solidFill>
              </a:rPr>
              <a:t>Criteria: </a:t>
            </a:r>
            <a:r>
              <a:rPr lang="en-US" sz="3600" dirty="0" smtClean="0"/>
              <a:t>100% of students will sign up for a production role, i.e. </a:t>
            </a:r>
            <a:r>
              <a:rPr lang="en-US" sz="3600" dirty="0" err="1" smtClean="0"/>
              <a:t>BoH</a:t>
            </a:r>
            <a:r>
              <a:rPr lang="en-US" sz="3600" dirty="0" smtClean="0"/>
              <a:t>, </a:t>
            </a:r>
            <a:r>
              <a:rPr lang="en-US" sz="3600" dirty="0" err="1" smtClean="0"/>
              <a:t>Foh</a:t>
            </a:r>
            <a:r>
              <a:rPr lang="en-US" sz="3600" dirty="0" smtClean="0"/>
              <a:t>, Tech, AD, SM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5189341" y="3244334"/>
            <a:ext cx="1813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6621"/>
                </a:solidFill>
                <a:latin typeface="arial" panose="020B0604020202020204" pitchFamily="34" charset="0"/>
              </a:rPr>
              <a:t>wsfcs.k12.nc.us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189341" y="3244334"/>
            <a:ext cx="1813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6621"/>
                </a:solidFill>
                <a:latin typeface="arial" panose="020B0604020202020204" pitchFamily="34" charset="0"/>
              </a:rPr>
              <a:t>wsfcs.k12.nc.us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189341" y="3244334"/>
            <a:ext cx="1813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6621"/>
                </a:solidFill>
                <a:latin typeface="arial" panose="020B0604020202020204" pitchFamily="34" charset="0"/>
              </a:rPr>
              <a:t>wsfcs.k12.nc.us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91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550" y="-155900"/>
            <a:ext cx="10058400" cy="1609344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Producer: The head honcho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5550" y="1206388"/>
            <a:ext cx="8959496" cy="5248656"/>
          </a:xfrm>
        </p:spPr>
        <p:txBody>
          <a:bodyPr>
            <a:normAutofit fontScale="92500"/>
          </a:bodyPr>
          <a:lstStyle/>
          <a:p>
            <a:r>
              <a:rPr lang="en-US" dirty="0"/>
              <a:t> </a:t>
            </a:r>
            <a:r>
              <a:rPr lang="en-US" sz="4400" dirty="0"/>
              <a:t>T</a:t>
            </a:r>
            <a:r>
              <a:rPr lang="en-US" sz="4400" dirty="0" smtClean="0"/>
              <a:t>he </a:t>
            </a:r>
            <a:r>
              <a:rPr lang="en-US" sz="4400" dirty="0"/>
              <a:t>producer </a:t>
            </a:r>
            <a:r>
              <a:rPr lang="en-US" sz="4400" dirty="0" smtClean="0"/>
              <a:t>provides most to all of the money!</a:t>
            </a:r>
          </a:p>
          <a:p>
            <a:r>
              <a:rPr lang="en-US" sz="4400" dirty="0" smtClean="0"/>
              <a:t>The </a:t>
            </a:r>
            <a:r>
              <a:rPr lang="en-US" sz="4400" dirty="0"/>
              <a:t>producer participates in the audition </a:t>
            </a:r>
            <a:r>
              <a:rPr lang="en-US" sz="4400" dirty="0" smtClean="0"/>
              <a:t>process. </a:t>
            </a:r>
          </a:p>
          <a:p>
            <a:r>
              <a:rPr lang="en-US" sz="4400" dirty="0"/>
              <a:t>R</a:t>
            </a:r>
            <a:r>
              <a:rPr lang="en-US" sz="4400" dirty="0" smtClean="0"/>
              <a:t>esponsible </a:t>
            </a:r>
            <a:r>
              <a:rPr lang="en-US" sz="4400" dirty="0"/>
              <a:t>for knowing and getting all the crew that is needed.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76" y="4000009"/>
            <a:ext cx="2158998" cy="24550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9555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4084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752600" y="903288"/>
            <a:ext cx="25683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rgbClr val="0066CC"/>
                </a:solidFill>
              </a:rPr>
              <a:t>The Producer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657600" y="1600200"/>
            <a:ext cx="57912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altLang="en-US"/>
              <a:t>Ultimate authority of the production</a:t>
            </a:r>
          </a:p>
          <a:p>
            <a:pPr>
              <a:buFontTx/>
              <a:buChar char="•"/>
            </a:pPr>
            <a:r>
              <a:rPr lang="en-US" altLang="en-US"/>
              <a:t>Secures the rights</a:t>
            </a:r>
          </a:p>
          <a:p>
            <a:pPr>
              <a:buFontTx/>
              <a:buChar char="•"/>
            </a:pPr>
            <a:r>
              <a:rPr lang="en-US" altLang="en-US"/>
              <a:t>Hires the director, designers, actors, &amp; crews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905000" y="2895601"/>
            <a:ext cx="8382000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Role varies depending on situation – </a:t>
            </a:r>
          </a:p>
          <a:p>
            <a:r>
              <a:rPr lang="en-US" altLang="en-US"/>
              <a:t>Broadway vs. Regional theatre vs. Educational theatre vs. Community/Non-Profit</a:t>
            </a:r>
          </a:p>
          <a:p>
            <a:endParaRPr lang="en-US" altLang="en-US"/>
          </a:p>
          <a:p>
            <a:pPr lvl="1">
              <a:buClr>
                <a:srgbClr val="0066CC"/>
              </a:buClr>
              <a:buFont typeface="Wingdings" panose="05000000000000000000" pitchFamily="2" charset="2"/>
              <a:buChar char="Ø"/>
            </a:pPr>
            <a:r>
              <a:rPr lang="en-US" altLang="en-US"/>
              <a:t> </a:t>
            </a:r>
            <a:r>
              <a:rPr lang="en-US" altLang="en-US" b="1">
                <a:solidFill>
                  <a:srgbClr val="0066CC"/>
                </a:solidFill>
              </a:rPr>
              <a:t>Broadway</a:t>
            </a:r>
            <a:r>
              <a:rPr lang="en-US" altLang="en-US"/>
              <a:t> – Producer is focused on single show only</a:t>
            </a:r>
          </a:p>
          <a:p>
            <a:pPr lvl="1">
              <a:buClr>
                <a:srgbClr val="0066CC"/>
              </a:buClr>
              <a:buFont typeface="Wingdings" panose="05000000000000000000" pitchFamily="2" charset="2"/>
              <a:buChar char="Ø"/>
            </a:pPr>
            <a:r>
              <a:rPr lang="en-US" altLang="en-US"/>
              <a:t> </a:t>
            </a:r>
            <a:r>
              <a:rPr lang="en-US" altLang="en-US" b="1">
                <a:solidFill>
                  <a:srgbClr val="0066CC"/>
                </a:solidFill>
              </a:rPr>
              <a:t>Regional</a:t>
            </a:r>
            <a:r>
              <a:rPr lang="en-US" altLang="en-US"/>
              <a:t> – Focused on season – often duties are split between managing director and artistic director</a:t>
            </a:r>
          </a:p>
          <a:p>
            <a:pPr lvl="1">
              <a:buClr>
                <a:srgbClr val="0066CC"/>
              </a:buClr>
              <a:buFont typeface="Wingdings" panose="05000000000000000000" pitchFamily="2" charset="2"/>
              <a:buChar char="Ø"/>
            </a:pPr>
            <a:r>
              <a:rPr lang="en-US" altLang="en-US"/>
              <a:t> </a:t>
            </a:r>
            <a:r>
              <a:rPr lang="en-US" altLang="en-US" b="1">
                <a:solidFill>
                  <a:srgbClr val="0066CC"/>
                </a:solidFill>
              </a:rPr>
              <a:t>Educational</a:t>
            </a:r>
            <a:r>
              <a:rPr lang="en-US" altLang="en-US"/>
              <a:t> – Department chair often acts as managing director with artistic duties split amongst a production committee made up of the faculty</a:t>
            </a:r>
          </a:p>
          <a:p>
            <a:pPr lvl="1">
              <a:buClr>
                <a:srgbClr val="0066CC"/>
              </a:buClr>
              <a:buFont typeface="Wingdings" panose="05000000000000000000" pitchFamily="2" charset="2"/>
              <a:buChar char="Ø"/>
            </a:pPr>
            <a:r>
              <a:rPr lang="en-US" altLang="en-US"/>
              <a:t> </a:t>
            </a:r>
            <a:r>
              <a:rPr lang="en-US" altLang="en-US" b="1">
                <a:solidFill>
                  <a:srgbClr val="0066CC"/>
                </a:solidFill>
              </a:rPr>
              <a:t>Community / Non-Profit</a:t>
            </a:r>
            <a:r>
              <a:rPr lang="en-US" altLang="en-US"/>
              <a:t> – Producer is usually a committee or board of directors</a:t>
            </a:r>
          </a:p>
          <a:p>
            <a:pPr lvl="1">
              <a:buClr>
                <a:srgbClr val="0066CC"/>
              </a:buClr>
              <a:buFont typeface="Wingdings" panose="05000000000000000000" pitchFamily="2" charset="2"/>
              <a:buChar char="Ø"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422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1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1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build="p" bldLvl="2" advAuto="50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828800" y="944563"/>
            <a:ext cx="7239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b="1">
                <a:solidFill>
                  <a:srgbClr val="0066CC"/>
                </a:solidFill>
              </a:rPr>
              <a:t>The Production Manager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129860" y="2270126"/>
            <a:ext cx="760208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Coordinates the logistics of the production process from page to stage</a:t>
            </a:r>
          </a:p>
          <a:p>
            <a:pPr algn="ctr"/>
            <a:r>
              <a:rPr lang="en-US" altLang="en-US"/>
              <a:t>Develops the production calendar and oversees major scheduling</a:t>
            </a:r>
          </a:p>
        </p:txBody>
      </p:sp>
      <p:grpSp>
        <p:nvGrpSpPr>
          <p:cNvPr id="11296" name="Group 32"/>
          <p:cNvGrpSpPr>
            <a:grpSpLocks/>
          </p:cNvGrpSpPr>
          <p:nvPr/>
        </p:nvGrpSpPr>
        <p:grpSpPr bwMode="auto">
          <a:xfrm>
            <a:off x="1592264" y="3505200"/>
            <a:ext cx="8967789" cy="2209800"/>
            <a:chOff x="43" y="2400"/>
            <a:chExt cx="5649" cy="1392"/>
          </a:xfrm>
        </p:grpSpPr>
        <p:sp>
          <p:nvSpPr>
            <p:cNvPr id="11269" name="Rectangle 5"/>
            <p:cNvSpPr>
              <a:spLocks noChangeArrowheads="1"/>
            </p:cNvSpPr>
            <p:nvPr/>
          </p:nvSpPr>
          <p:spPr bwMode="auto">
            <a:xfrm>
              <a:off x="190" y="2956"/>
              <a:ext cx="5328" cy="233"/>
            </a:xfrm>
            <a:prstGeom prst="rect">
              <a:avLst/>
            </a:prstGeom>
            <a:solidFill>
              <a:srgbClr val="0066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285" name="Line 21"/>
            <p:cNvSpPr>
              <a:spLocks noChangeShapeType="1"/>
            </p:cNvSpPr>
            <p:nvPr/>
          </p:nvSpPr>
          <p:spPr bwMode="auto">
            <a:xfrm>
              <a:off x="1008" y="3072"/>
              <a:ext cx="336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270" name="Line 6"/>
            <p:cNvSpPr>
              <a:spLocks noChangeShapeType="1"/>
            </p:cNvSpPr>
            <p:nvPr/>
          </p:nvSpPr>
          <p:spPr bwMode="auto">
            <a:xfrm>
              <a:off x="1390" y="2688"/>
              <a:ext cx="0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272" name="Text Box 8"/>
            <p:cNvSpPr txBox="1">
              <a:spLocks noChangeArrowheads="1"/>
            </p:cNvSpPr>
            <p:nvPr/>
          </p:nvSpPr>
          <p:spPr bwMode="auto">
            <a:xfrm>
              <a:off x="2014" y="2784"/>
              <a:ext cx="105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1600">
                  <a:solidFill>
                    <a:schemeClr val="bg1"/>
                  </a:solidFill>
                </a:rPr>
                <a:t>Rehearsals</a:t>
              </a:r>
            </a:p>
          </p:txBody>
        </p:sp>
        <p:sp>
          <p:nvSpPr>
            <p:cNvPr id="11273" name="Text Box 9"/>
            <p:cNvSpPr txBox="1">
              <a:spLocks noChangeArrowheads="1"/>
            </p:cNvSpPr>
            <p:nvPr/>
          </p:nvSpPr>
          <p:spPr bwMode="auto">
            <a:xfrm>
              <a:off x="1966" y="3120"/>
              <a:ext cx="115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1600">
                  <a:solidFill>
                    <a:schemeClr val="bg1"/>
                  </a:solidFill>
                </a:rPr>
                <a:t>Construction</a:t>
              </a:r>
            </a:p>
          </p:txBody>
        </p:sp>
        <p:sp>
          <p:nvSpPr>
            <p:cNvPr id="11274" name="Text Box 10"/>
            <p:cNvSpPr txBox="1">
              <a:spLocks noChangeArrowheads="1"/>
            </p:cNvSpPr>
            <p:nvPr/>
          </p:nvSpPr>
          <p:spPr bwMode="auto">
            <a:xfrm>
              <a:off x="4416" y="2976"/>
              <a:ext cx="8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>
                  <a:solidFill>
                    <a:schemeClr val="bg1"/>
                  </a:solidFill>
                </a:rPr>
                <a:t>Performance</a:t>
              </a:r>
            </a:p>
          </p:txBody>
        </p:sp>
        <p:sp>
          <p:nvSpPr>
            <p:cNvPr id="11275" name="Line 11"/>
            <p:cNvSpPr>
              <a:spLocks noChangeShapeType="1"/>
            </p:cNvSpPr>
            <p:nvPr/>
          </p:nvSpPr>
          <p:spPr bwMode="auto">
            <a:xfrm>
              <a:off x="3550" y="2688"/>
              <a:ext cx="0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276" name="Line 12"/>
            <p:cNvSpPr>
              <a:spLocks noChangeShapeType="1"/>
            </p:cNvSpPr>
            <p:nvPr/>
          </p:nvSpPr>
          <p:spPr bwMode="auto">
            <a:xfrm>
              <a:off x="4030" y="2688"/>
              <a:ext cx="0" cy="9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277" name="Text Box 13"/>
            <p:cNvSpPr txBox="1">
              <a:spLocks noChangeArrowheads="1"/>
            </p:cNvSpPr>
            <p:nvPr/>
          </p:nvSpPr>
          <p:spPr bwMode="auto">
            <a:xfrm>
              <a:off x="43" y="2400"/>
              <a:ext cx="37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200"/>
                <a:t>Week</a:t>
              </a:r>
            </a:p>
            <a:p>
              <a:pPr algn="ctr"/>
              <a:r>
                <a:rPr lang="en-US" altLang="en-US" sz="1200"/>
                <a:t>0</a:t>
              </a:r>
            </a:p>
          </p:txBody>
        </p:sp>
        <p:sp>
          <p:nvSpPr>
            <p:cNvPr id="11278" name="Text Box 14"/>
            <p:cNvSpPr txBox="1">
              <a:spLocks noChangeArrowheads="1"/>
            </p:cNvSpPr>
            <p:nvPr/>
          </p:nvSpPr>
          <p:spPr bwMode="auto">
            <a:xfrm>
              <a:off x="1193" y="2400"/>
              <a:ext cx="37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200"/>
                <a:t>Week</a:t>
              </a:r>
            </a:p>
            <a:p>
              <a:pPr algn="ctr"/>
              <a:r>
                <a:rPr lang="en-US" altLang="en-US" sz="1200"/>
                <a:t>4</a:t>
              </a:r>
            </a:p>
          </p:txBody>
        </p:sp>
        <p:sp>
          <p:nvSpPr>
            <p:cNvPr id="11279" name="Text Box 15"/>
            <p:cNvSpPr txBox="1">
              <a:spLocks noChangeArrowheads="1"/>
            </p:cNvSpPr>
            <p:nvPr/>
          </p:nvSpPr>
          <p:spPr bwMode="auto">
            <a:xfrm>
              <a:off x="3353" y="2400"/>
              <a:ext cx="37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200"/>
                <a:t>Week</a:t>
              </a:r>
            </a:p>
            <a:p>
              <a:pPr algn="ctr"/>
              <a:r>
                <a:rPr lang="en-US" altLang="en-US" sz="1200"/>
                <a:t>10</a:t>
              </a:r>
            </a:p>
          </p:txBody>
        </p:sp>
        <p:sp>
          <p:nvSpPr>
            <p:cNvPr id="11280" name="Text Box 16"/>
            <p:cNvSpPr txBox="1">
              <a:spLocks noChangeArrowheads="1"/>
            </p:cNvSpPr>
            <p:nvPr/>
          </p:nvSpPr>
          <p:spPr bwMode="auto">
            <a:xfrm>
              <a:off x="3856" y="2400"/>
              <a:ext cx="37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200"/>
                <a:t>Week</a:t>
              </a:r>
            </a:p>
            <a:p>
              <a:pPr algn="ctr"/>
              <a:r>
                <a:rPr lang="en-US" altLang="en-US" sz="1200"/>
                <a:t>11</a:t>
              </a:r>
            </a:p>
          </p:txBody>
        </p:sp>
        <p:sp>
          <p:nvSpPr>
            <p:cNvPr id="11281" name="Text Box 17"/>
            <p:cNvSpPr txBox="1">
              <a:spLocks noChangeArrowheads="1"/>
            </p:cNvSpPr>
            <p:nvPr/>
          </p:nvSpPr>
          <p:spPr bwMode="auto">
            <a:xfrm>
              <a:off x="5321" y="2400"/>
              <a:ext cx="37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200"/>
                <a:t>Week</a:t>
              </a:r>
            </a:p>
            <a:p>
              <a:pPr algn="ctr"/>
              <a:r>
                <a:rPr lang="en-US" altLang="en-US" sz="1200"/>
                <a:t>13</a:t>
              </a:r>
            </a:p>
          </p:txBody>
        </p:sp>
        <p:sp>
          <p:nvSpPr>
            <p:cNvPr id="11282" name="Text Box 18"/>
            <p:cNvSpPr txBox="1">
              <a:spLocks noChangeArrowheads="1"/>
            </p:cNvSpPr>
            <p:nvPr/>
          </p:nvSpPr>
          <p:spPr bwMode="auto">
            <a:xfrm>
              <a:off x="4015" y="3504"/>
              <a:ext cx="510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200"/>
                <a:t>Opening</a:t>
              </a:r>
            </a:p>
          </p:txBody>
        </p:sp>
        <p:sp>
          <p:nvSpPr>
            <p:cNvPr id="11283" name="Text Box 19"/>
            <p:cNvSpPr txBox="1">
              <a:spLocks noChangeArrowheads="1"/>
            </p:cNvSpPr>
            <p:nvPr/>
          </p:nvSpPr>
          <p:spPr bwMode="auto">
            <a:xfrm>
              <a:off x="5072" y="3504"/>
              <a:ext cx="463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200"/>
                <a:t>Closing</a:t>
              </a:r>
            </a:p>
          </p:txBody>
        </p:sp>
        <p:sp>
          <p:nvSpPr>
            <p:cNvPr id="11284" name="Text Box 20"/>
            <p:cNvSpPr txBox="1">
              <a:spLocks noChangeArrowheads="1"/>
            </p:cNvSpPr>
            <p:nvPr/>
          </p:nvSpPr>
          <p:spPr bwMode="auto">
            <a:xfrm>
              <a:off x="2931" y="3504"/>
              <a:ext cx="86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en-US" altLang="en-US" sz="1200"/>
                <a:t>Technical and dress rehearsals</a:t>
              </a:r>
            </a:p>
          </p:txBody>
        </p:sp>
        <p:sp>
          <p:nvSpPr>
            <p:cNvPr id="11271" name="Text Box 7"/>
            <p:cNvSpPr txBox="1">
              <a:spLocks noChangeArrowheads="1"/>
            </p:cNvSpPr>
            <p:nvPr/>
          </p:nvSpPr>
          <p:spPr bwMode="auto">
            <a:xfrm>
              <a:off x="541" y="2976"/>
              <a:ext cx="535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>
                  <a:solidFill>
                    <a:schemeClr val="bg1"/>
                  </a:solidFill>
                </a:rPr>
                <a:t>Design</a:t>
              </a:r>
            </a:p>
          </p:txBody>
        </p:sp>
        <p:sp>
          <p:nvSpPr>
            <p:cNvPr id="11286" name="Line 22"/>
            <p:cNvSpPr>
              <a:spLocks noChangeShapeType="1"/>
            </p:cNvSpPr>
            <p:nvPr/>
          </p:nvSpPr>
          <p:spPr bwMode="auto">
            <a:xfrm>
              <a:off x="240" y="3072"/>
              <a:ext cx="336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287" name="Line 23"/>
            <p:cNvSpPr>
              <a:spLocks noChangeShapeType="1"/>
            </p:cNvSpPr>
            <p:nvPr/>
          </p:nvSpPr>
          <p:spPr bwMode="auto">
            <a:xfrm>
              <a:off x="1440" y="2880"/>
              <a:ext cx="72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288" name="Line 24"/>
            <p:cNvSpPr>
              <a:spLocks noChangeShapeType="1"/>
            </p:cNvSpPr>
            <p:nvPr/>
          </p:nvSpPr>
          <p:spPr bwMode="auto">
            <a:xfrm>
              <a:off x="2928" y="2880"/>
              <a:ext cx="1008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290" name="Line 26"/>
            <p:cNvSpPr>
              <a:spLocks noChangeShapeType="1"/>
            </p:cNvSpPr>
            <p:nvPr/>
          </p:nvSpPr>
          <p:spPr bwMode="auto">
            <a:xfrm>
              <a:off x="1440" y="3216"/>
              <a:ext cx="72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291" name="Line 27"/>
            <p:cNvSpPr>
              <a:spLocks noChangeShapeType="1"/>
            </p:cNvSpPr>
            <p:nvPr/>
          </p:nvSpPr>
          <p:spPr bwMode="auto">
            <a:xfrm>
              <a:off x="2928" y="3216"/>
              <a:ext cx="576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292" name="Line 28"/>
            <p:cNvSpPr>
              <a:spLocks noChangeShapeType="1"/>
            </p:cNvSpPr>
            <p:nvPr/>
          </p:nvSpPr>
          <p:spPr bwMode="auto">
            <a:xfrm>
              <a:off x="3648" y="3216"/>
              <a:ext cx="288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294" name="Line 30"/>
            <p:cNvSpPr>
              <a:spLocks noChangeShapeType="1"/>
            </p:cNvSpPr>
            <p:nvPr/>
          </p:nvSpPr>
          <p:spPr bwMode="auto">
            <a:xfrm>
              <a:off x="3792" y="321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1295" name="Line 31"/>
            <p:cNvSpPr>
              <a:spLocks noChangeShapeType="1"/>
            </p:cNvSpPr>
            <p:nvPr/>
          </p:nvSpPr>
          <p:spPr bwMode="auto">
            <a:xfrm>
              <a:off x="5520" y="2688"/>
              <a:ext cx="0" cy="9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1361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16" y="0"/>
            <a:ext cx="10058400" cy="1609344"/>
          </a:xfrm>
        </p:spPr>
        <p:txBody>
          <a:bodyPr/>
          <a:lstStyle/>
          <a:p>
            <a:r>
              <a:rPr lang="en-US" dirty="0" smtClean="0"/>
              <a:t>Director: </a:t>
            </a:r>
            <a:r>
              <a:rPr lang="en-US" dirty="0" smtClean="0">
                <a:solidFill>
                  <a:srgbClr val="FF0000"/>
                </a:solidFill>
              </a:rPr>
              <a:t>Their vision, their world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514427"/>
            <a:ext cx="8590208" cy="5015162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 smtClean="0"/>
              <a:t>The </a:t>
            </a:r>
            <a:r>
              <a:rPr lang="en-US" sz="3200" dirty="0"/>
              <a:t>director is responsible </a:t>
            </a:r>
            <a:r>
              <a:rPr lang="en-US" sz="3200" dirty="0" smtClean="0"/>
              <a:t>artistic vision </a:t>
            </a:r>
            <a:r>
              <a:rPr lang="en-US" sz="3200" dirty="0"/>
              <a:t>of the </a:t>
            </a:r>
            <a:r>
              <a:rPr lang="en-US" sz="3200" dirty="0" smtClean="0"/>
              <a:t>play.</a:t>
            </a:r>
          </a:p>
          <a:p>
            <a:endParaRPr lang="en-US" sz="3200" dirty="0" smtClean="0"/>
          </a:p>
          <a:p>
            <a:pPr lvl="1"/>
            <a:r>
              <a:rPr lang="en-US" sz="3200" dirty="0" smtClean="0"/>
              <a:t>Translates all artistic aspects of the production in their vision.</a:t>
            </a:r>
          </a:p>
          <a:p>
            <a:pPr lvl="1"/>
            <a:r>
              <a:rPr lang="en-US" sz="3200" dirty="0" smtClean="0"/>
              <a:t>Script, Choreography, Stage/Sound/Lighting/Costume Design, Acting</a:t>
            </a:r>
          </a:p>
          <a:p>
            <a:r>
              <a:rPr lang="en-US" sz="3200" dirty="0" smtClean="0"/>
              <a:t>The </a:t>
            </a:r>
            <a:r>
              <a:rPr lang="en-US" sz="3200" dirty="0">
                <a:solidFill>
                  <a:srgbClr val="0070C0"/>
                </a:solidFill>
              </a:rPr>
              <a:t>assistant </a:t>
            </a:r>
            <a:r>
              <a:rPr lang="en-US" sz="3200" dirty="0" smtClean="0">
                <a:solidFill>
                  <a:srgbClr val="0070C0"/>
                </a:solidFill>
              </a:rPr>
              <a:t>director (AD) </a:t>
            </a:r>
            <a:r>
              <a:rPr lang="en-US" sz="3200" dirty="0"/>
              <a:t>helps the director in communicating these ideas to the cast and crew</a:t>
            </a:r>
            <a:r>
              <a:rPr lang="en-US" sz="3200" dirty="0" smtClean="0"/>
              <a:t>.</a:t>
            </a:r>
          </a:p>
          <a:p>
            <a:pPr marL="27432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158" y="1918952"/>
            <a:ext cx="3695752" cy="37454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1252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752600" y="903288"/>
            <a:ext cx="24192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rgbClr val="0066CC"/>
                </a:solidFill>
              </a:rPr>
              <a:t>The Director</a:t>
            </a:r>
          </a:p>
        </p:txBody>
      </p:sp>
      <p:pic>
        <p:nvPicPr>
          <p:cNvPr id="10243" name="Picture 3" descr="01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895601"/>
            <a:ext cx="5486400" cy="310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147888" y="1889125"/>
            <a:ext cx="70566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Artistic manager and inspirational leader of the production team!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981200" y="3008313"/>
            <a:ext cx="251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752600" y="2930526"/>
            <a:ext cx="3048000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900"/>
              <a:t>Ultimately responsible for the unified creative representation of the play </a:t>
            </a:r>
          </a:p>
          <a:p>
            <a:pPr algn="ctr"/>
            <a:r>
              <a:rPr lang="en-US" altLang="en-US" sz="1900"/>
              <a:t>– </a:t>
            </a:r>
          </a:p>
          <a:p>
            <a:pPr algn="ctr"/>
            <a:r>
              <a:rPr lang="en-US" altLang="en-US" sz="1900"/>
              <a:t>From actors to designers, the director has the ultimate vision and the ultimate veto power</a:t>
            </a:r>
          </a:p>
        </p:txBody>
      </p:sp>
    </p:spTree>
    <p:extLst>
      <p:ext uri="{BB962C8B-B14F-4D97-AF65-F5344CB8AC3E}">
        <p14:creationId xmlns:p14="http://schemas.microsoft.com/office/powerpoint/2010/main" val="294921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752601" y="903288"/>
            <a:ext cx="28818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rgbClr val="0066CC"/>
                </a:solidFill>
              </a:rPr>
              <a:t>The Playwright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057400" y="1981200"/>
            <a:ext cx="76962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Creates and develops the ideas that ultimately evolve into the written script</a:t>
            </a:r>
          </a:p>
          <a:p>
            <a:endParaRPr lang="en-US" altLang="en-US"/>
          </a:p>
          <a:p>
            <a:r>
              <a:rPr lang="en-US" altLang="en-US"/>
              <a:t>If a living playwright, may be involved in initial rehearsals / performances</a:t>
            </a:r>
          </a:p>
          <a:p>
            <a:endParaRPr lang="en-US" altLang="en-US"/>
          </a:p>
          <a:p>
            <a:pPr lvl="1">
              <a:buClr>
                <a:srgbClr val="0066CC"/>
              </a:buClr>
              <a:buFont typeface="Wingdings" panose="05000000000000000000" pitchFamily="2" charset="2"/>
              <a:buChar char="Ø"/>
            </a:pPr>
            <a:r>
              <a:rPr lang="en-US" altLang="en-US"/>
              <a:t> Offers insight into characters</a:t>
            </a:r>
          </a:p>
          <a:p>
            <a:pPr lvl="1">
              <a:buClr>
                <a:srgbClr val="0066CC"/>
              </a:buClr>
              <a:buFont typeface="Wingdings" panose="05000000000000000000" pitchFamily="2" charset="2"/>
              <a:buChar char="Ø"/>
            </a:pPr>
            <a:r>
              <a:rPr lang="en-US" altLang="en-US"/>
              <a:t> Interprets plot developments</a:t>
            </a:r>
          </a:p>
          <a:p>
            <a:pPr lvl="1">
              <a:buClr>
                <a:srgbClr val="0066CC"/>
              </a:buClr>
              <a:buFont typeface="Wingdings" panose="05000000000000000000" pitchFamily="2" charset="2"/>
              <a:buChar char="Ø"/>
            </a:pPr>
            <a:r>
              <a:rPr lang="en-US" altLang="en-US"/>
              <a:t> Rewrites as needed</a:t>
            </a:r>
          </a:p>
          <a:p>
            <a:endParaRPr lang="en-US" altLang="en-US"/>
          </a:p>
          <a:p>
            <a:r>
              <a:rPr lang="en-US" altLang="en-US"/>
              <a:t>Often not available  - so production team proceeds with development and interpretation on their own </a:t>
            </a:r>
          </a:p>
        </p:txBody>
      </p:sp>
    </p:spTree>
    <p:extLst>
      <p:ext uri="{BB962C8B-B14F-4D97-AF65-F5344CB8AC3E}">
        <p14:creationId xmlns:p14="http://schemas.microsoft.com/office/powerpoint/2010/main" val="321331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177" y="0"/>
            <a:ext cx="10058400" cy="1609344"/>
          </a:xfrm>
        </p:spPr>
        <p:txBody>
          <a:bodyPr/>
          <a:lstStyle/>
          <a:p>
            <a:r>
              <a:rPr lang="en-US" dirty="0" smtClean="0"/>
              <a:t>Stage Manager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3053" y="1462910"/>
            <a:ext cx="8397026" cy="519546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stage </a:t>
            </a:r>
            <a:r>
              <a:rPr lang="en-US" sz="3200" dirty="0"/>
              <a:t>manager is the </a:t>
            </a:r>
            <a:r>
              <a:rPr lang="en-US" sz="3200" dirty="0">
                <a:solidFill>
                  <a:srgbClr val="00B0F0"/>
                </a:solidFill>
              </a:rPr>
              <a:t>coordinator</a:t>
            </a:r>
            <a:r>
              <a:rPr lang="en-US" sz="3200" dirty="0"/>
              <a:t> and </a:t>
            </a:r>
            <a:r>
              <a:rPr lang="en-US" sz="3200" dirty="0">
                <a:solidFill>
                  <a:srgbClr val="00B0F0"/>
                </a:solidFill>
              </a:rPr>
              <a:t>organizer</a:t>
            </a:r>
            <a:r>
              <a:rPr lang="en-US" sz="3200" dirty="0"/>
              <a:t> of the production. </a:t>
            </a:r>
            <a:endParaRPr lang="en-US" sz="3200" dirty="0" smtClean="0"/>
          </a:p>
          <a:p>
            <a:r>
              <a:rPr lang="en-US" sz="3200" dirty="0" smtClean="0"/>
              <a:t>This </a:t>
            </a:r>
            <a:r>
              <a:rPr lang="en-US" sz="3200" dirty="0"/>
              <a:t>person </a:t>
            </a:r>
            <a:r>
              <a:rPr lang="en-US" sz="3200" dirty="0" smtClean="0"/>
              <a:t>records </a:t>
            </a:r>
            <a:r>
              <a:rPr lang="en-US" sz="3200" dirty="0"/>
              <a:t>all technical and blocking </a:t>
            </a:r>
            <a:r>
              <a:rPr lang="en-US" sz="3200" dirty="0" smtClean="0"/>
              <a:t>information for the director.</a:t>
            </a:r>
          </a:p>
          <a:p>
            <a:r>
              <a:rPr lang="en-US" sz="3200" dirty="0" smtClean="0"/>
              <a:t>During </a:t>
            </a:r>
            <a:r>
              <a:rPr lang="en-US" sz="3200" dirty="0"/>
              <a:t>the performance, they coordinate cast and crew and make sure costume and prop presets have been completed, and controls the show by </a:t>
            </a:r>
            <a:r>
              <a:rPr lang="en-US" sz="3200" dirty="0">
                <a:solidFill>
                  <a:srgbClr val="FF0000"/>
                </a:solidFill>
              </a:rPr>
              <a:t>calling the cues.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0156"/>
            <a:ext cx="3690799" cy="307566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48274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752600" y="960438"/>
            <a:ext cx="7239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b="1">
                <a:solidFill>
                  <a:srgbClr val="0066CC"/>
                </a:solidFill>
              </a:rPr>
              <a:t>The Stage Manager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905000" y="1981201"/>
            <a:ext cx="8534400" cy="366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Major communicator for the production process – 2 categories of duties:</a:t>
            </a:r>
          </a:p>
          <a:p>
            <a:endParaRPr lang="en-US" altLang="en-US"/>
          </a:p>
          <a:p>
            <a:r>
              <a:rPr lang="en-US" altLang="en-US"/>
              <a:t>1.  Assisting the director during the rehearsal process</a:t>
            </a:r>
          </a:p>
          <a:p>
            <a:endParaRPr lang="en-US" altLang="en-US" sz="800"/>
          </a:p>
          <a:p>
            <a:pPr lvl="1">
              <a:buFontTx/>
              <a:buChar char="•"/>
            </a:pPr>
            <a:r>
              <a:rPr lang="en-US" altLang="en-US"/>
              <a:t>Conveys what occurs in rehearsal to the production team</a:t>
            </a:r>
          </a:p>
          <a:p>
            <a:pPr lvl="1">
              <a:buFontTx/>
              <a:buChar char="•"/>
            </a:pPr>
            <a:r>
              <a:rPr lang="en-US" altLang="en-US"/>
              <a:t>Manages the actors and takes blocking</a:t>
            </a:r>
          </a:p>
          <a:p>
            <a:endParaRPr lang="en-US" altLang="en-US"/>
          </a:p>
          <a:p>
            <a:r>
              <a:rPr lang="en-US" altLang="en-US"/>
              <a:t>2.  Being responsible for all backstage activity after the show opens</a:t>
            </a:r>
          </a:p>
          <a:p>
            <a:endParaRPr lang="en-US" altLang="en-US" sz="800"/>
          </a:p>
          <a:p>
            <a:pPr lvl="1">
              <a:buFontTx/>
              <a:buChar char="•"/>
            </a:pPr>
            <a:r>
              <a:rPr lang="en-US" altLang="en-US"/>
              <a:t>Orchestrates the technical rehearsals with the director and technical director</a:t>
            </a:r>
          </a:p>
          <a:p>
            <a:pPr lvl="1">
              <a:buFontTx/>
              <a:buChar char="•"/>
            </a:pPr>
            <a:r>
              <a:rPr lang="en-US" altLang="en-US"/>
              <a:t>Call the show – Light, sound, and scenic cues</a:t>
            </a:r>
          </a:p>
          <a:p>
            <a:endParaRPr lang="en-US" altLang="en-US"/>
          </a:p>
          <a:p>
            <a:r>
              <a:rPr lang="en-US" altLang="en-US"/>
              <a:t>Creates and maintains the prompt book – the </a:t>
            </a:r>
            <a:r>
              <a:rPr lang="en-US" altLang="en-US" b="1">
                <a:solidFill>
                  <a:srgbClr val="0066CC"/>
                </a:solidFill>
              </a:rPr>
              <a:t>‘bible’</a:t>
            </a:r>
            <a:r>
              <a:rPr lang="en-US" altLang="en-US"/>
              <a:t> of the production</a:t>
            </a:r>
          </a:p>
        </p:txBody>
      </p:sp>
    </p:spTree>
    <p:extLst>
      <p:ext uri="{BB962C8B-B14F-4D97-AF65-F5344CB8AC3E}">
        <p14:creationId xmlns:p14="http://schemas.microsoft.com/office/powerpoint/2010/main" val="218582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0"/>
            <a:ext cx="10353761" cy="1326321"/>
          </a:xfrm>
        </p:spPr>
        <p:txBody>
          <a:bodyPr>
            <a:noAutofit/>
          </a:bodyPr>
          <a:lstStyle/>
          <a:p>
            <a:r>
              <a:rPr lang="en-US" sz="4800" dirty="0" smtClean="0"/>
              <a:t>Do now DO now do now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4" y="1326320"/>
            <a:ext cx="10353762" cy="5292843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 smtClean="0"/>
              <a:t>Get out your black portfolios and think of our Stagecraft Play;</a:t>
            </a:r>
          </a:p>
          <a:p>
            <a:pPr lvl="1"/>
            <a:r>
              <a:rPr lang="en-US" sz="2800" b="1" i="1" dirty="0" smtClean="0">
                <a:solidFill>
                  <a:srgbClr val="00FF00"/>
                </a:solidFill>
              </a:rPr>
              <a:t>DOROTHY AND THE WIZARD OF OZ</a:t>
            </a:r>
          </a:p>
          <a:p>
            <a:pPr lvl="1"/>
            <a:endParaRPr lang="en-US" sz="2800" b="1" i="1" dirty="0">
              <a:solidFill>
                <a:srgbClr val="00FF00"/>
              </a:solidFill>
            </a:endParaRPr>
          </a:p>
          <a:p>
            <a:r>
              <a:rPr lang="en-US" sz="3000" b="1" i="1" dirty="0" smtClean="0">
                <a:solidFill>
                  <a:srgbClr val="FFFF00"/>
                </a:solidFill>
              </a:rPr>
              <a:t>In your portfolios, briefly write down some “IN YOUR MIND” ideas.  Here are some brainstorm cues;</a:t>
            </a:r>
          </a:p>
          <a:p>
            <a:pPr lvl="1"/>
            <a:r>
              <a:rPr lang="en-US" sz="2800" b="1" i="1" dirty="0" smtClean="0"/>
              <a:t>What does the land of OZ look like to you?</a:t>
            </a:r>
          </a:p>
          <a:p>
            <a:pPr lvl="1"/>
            <a:r>
              <a:rPr lang="en-US" sz="2800" b="1" i="1" dirty="0" smtClean="0"/>
              <a:t>What time/season does your OZ take place?</a:t>
            </a:r>
          </a:p>
          <a:p>
            <a:pPr lvl="1"/>
            <a:r>
              <a:rPr lang="en-US" sz="2800" b="1" i="1" dirty="0" smtClean="0"/>
              <a:t>How would you describe what the characters in your mind look like and are wearing?</a:t>
            </a:r>
          </a:p>
          <a:p>
            <a:pPr lvl="1"/>
            <a:r>
              <a:rPr lang="en-US" sz="2800" b="1" i="1" dirty="0" smtClean="0"/>
              <a:t>Describe the sets would you build to create YOUR version of the land of OZ?</a:t>
            </a:r>
          </a:p>
          <a:p>
            <a:pPr lvl="1"/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61420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216" y="5277134"/>
            <a:ext cx="10353761" cy="1326321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Wicked Design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694850"/>
            <a:ext cx="10353762" cy="4109997"/>
          </a:xfrm>
        </p:spPr>
        <p:txBody>
          <a:bodyPr>
            <a:normAutofit lnSpcReduction="10000"/>
          </a:bodyPr>
          <a:lstStyle/>
          <a:p>
            <a:r>
              <a:rPr lang="en-US" sz="3200" b="1" i="1" dirty="0">
                <a:solidFill>
                  <a:srgbClr val="92D050"/>
                </a:solidFill>
                <a:effectLst/>
              </a:rPr>
              <a:t>A design concept is the idea behind a design. It's how you plan on solving the design problem in front of you. </a:t>
            </a:r>
            <a:endParaRPr lang="en-US" sz="3200" b="1" i="1" dirty="0" smtClean="0">
              <a:solidFill>
                <a:srgbClr val="92D050"/>
              </a:solidFill>
              <a:effectLst/>
            </a:endParaRPr>
          </a:p>
          <a:p>
            <a:pPr lvl="1"/>
            <a:r>
              <a:rPr lang="en-US" sz="3000" dirty="0" smtClean="0">
                <a:effectLst/>
              </a:rPr>
              <a:t>It's </a:t>
            </a:r>
            <a:r>
              <a:rPr lang="en-US" sz="3000" dirty="0">
                <a:effectLst/>
              </a:rPr>
              <a:t>the underlying logic, thinking, and reasoning for how you'll </a:t>
            </a:r>
            <a:r>
              <a:rPr lang="en-US" sz="3000" b="1" dirty="0">
                <a:effectLst/>
              </a:rPr>
              <a:t>design</a:t>
            </a:r>
            <a:r>
              <a:rPr lang="en-US" sz="3000" dirty="0">
                <a:effectLst/>
              </a:rPr>
              <a:t> a website. </a:t>
            </a:r>
            <a:endParaRPr lang="en-US" sz="3000" dirty="0" smtClean="0">
              <a:effectLst/>
            </a:endParaRPr>
          </a:p>
          <a:p>
            <a:pPr lvl="1"/>
            <a:r>
              <a:rPr lang="en-US" sz="3000" dirty="0" smtClean="0">
                <a:effectLst/>
              </a:rPr>
              <a:t>Your </a:t>
            </a:r>
            <a:r>
              <a:rPr lang="en-US" sz="3000" b="1" dirty="0" smtClean="0">
                <a:effectLst/>
              </a:rPr>
              <a:t>concept</a:t>
            </a:r>
            <a:r>
              <a:rPr lang="en-US" sz="3000" dirty="0">
                <a:effectLst/>
              </a:rPr>
              <a:t> will lead to your choices in color and type.</a:t>
            </a:r>
            <a:endParaRPr lang="en-US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913795" y="272956"/>
            <a:ext cx="114231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FF00"/>
                </a:solidFill>
              </a:rPr>
              <a:t>What is a Design Concept?</a:t>
            </a:r>
            <a:endParaRPr lang="en-US" sz="6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791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39486" y="151108"/>
            <a:ext cx="8184990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6000" i="1" dirty="0">
                <a:solidFill>
                  <a:srgbClr val="00FF00"/>
                </a:solidFill>
              </a:rPr>
              <a:t>Great art conceals art.</a:t>
            </a:r>
          </a:p>
          <a:p>
            <a:endParaRPr lang="en-US" altLang="en-US" sz="1400" dirty="0"/>
          </a:p>
          <a:p>
            <a:pPr algn="r"/>
            <a:r>
              <a:rPr lang="en-US" altLang="en-US" dirty="0"/>
              <a:t>---Konstantin Stanislavski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821411" y="1903877"/>
            <a:ext cx="29718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600" b="1" dirty="0">
                <a:solidFill>
                  <a:srgbClr val="FFC000"/>
                </a:solidFill>
              </a:rPr>
              <a:t>The process of making theatre </a:t>
            </a:r>
          </a:p>
          <a:p>
            <a:pPr algn="ctr"/>
            <a:r>
              <a:rPr lang="en-US" altLang="en-US" sz="3600" b="1" dirty="0">
                <a:solidFill>
                  <a:srgbClr val="FFC000"/>
                </a:solidFill>
              </a:rPr>
              <a:t>is artistic and artful – </a:t>
            </a:r>
          </a:p>
          <a:p>
            <a:pPr algn="ctr"/>
            <a:r>
              <a:rPr lang="en-US" altLang="en-US" sz="3600" b="1" dirty="0">
                <a:solidFill>
                  <a:srgbClr val="FFC000"/>
                </a:solidFill>
              </a:rPr>
              <a:t>but is also a business…</a:t>
            </a:r>
          </a:p>
        </p:txBody>
      </p:sp>
      <p:pic>
        <p:nvPicPr>
          <p:cNvPr id="2060" name="Picture 12" descr="0101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498" y="1903877"/>
            <a:ext cx="6788258" cy="42155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68467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2383809"/>
            <a:ext cx="10353761" cy="1326321"/>
          </a:xfrm>
        </p:spPr>
        <p:txBody>
          <a:bodyPr>
            <a:noAutofit/>
          </a:bodyPr>
          <a:lstStyle/>
          <a:p>
            <a:r>
              <a:rPr lang="en-US" sz="11500" dirty="0" smtClean="0"/>
              <a:t>The Designers!</a:t>
            </a:r>
            <a:endParaRPr lang="en-US" sz="11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29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929856">
            <a:off x="-1228485" y="105535"/>
            <a:ext cx="10058400" cy="1609344"/>
          </a:xfrm>
        </p:spPr>
        <p:txBody>
          <a:bodyPr/>
          <a:lstStyle/>
          <a:p>
            <a:r>
              <a:rPr lang="en-US" dirty="0" smtClean="0"/>
              <a:t>Scenic Designer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0917158">
            <a:off x="567572" y="743368"/>
            <a:ext cx="10058400" cy="4050792"/>
          </a:xfrm>
        </p:spPr>
        <p:txBody>
          <a:bodyPr/>
          <a:lstStyle/>
          <a:p>
            <a:r>
              <a:rPr lang="en-US" dirty="0" smtClean="0"/>
              <a:t>In charge of creating the SCENERY of a theatrical production.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61" y="2324261"/>
            <a:ext cx="4262907" cy="42182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398" y="1137752"/>
            <a:ext cx="6909349" cy="2617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://1.bp.blogspot.com/-fRO3M1FYVfA/TgZe0coLo8I/AAAAAAAAA8s/1yY7MRA71Xw/s1600/Lance+Cardinal+-+Set+Design+Alleycats+the+Musical+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459" y="3755579"/>
            <a:ext cx="6658378" cy="28932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85880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71530" y="194949"/>
            <a:ext cx="6391493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6600" b="1" dirty="0">
                <a:solidFill>
                  <a:srgbClr val="FFC000"/>
                </a:solidFill>
              </a:rPr>
              <a:t>Scenic &amp; Props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71530" y="1575516"/>
            <a:ext cx="11667184" cy="510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b="1" i="1" dirty="0">
                <a:solidFill>
                  <a:srgbClr val="FF0066"/>
                </a:solidFill>
              </a:rPr>
              <a:t>Scenic Designer:  </a:t>
            </a:r>
            <a:r>
              <a:rPr lang="en-US" altLang="en-US" sz="2000" dirty="0"/>
              <a:t>Responsible for the visual appearance and function of the scenic and property elements used in the production</a:t>
            </a:r>
          </a:p>
          <a:p>
            <a:endParaRPr lang="en-US" altLang="en-US" sz="900" dirty="0"/>
          </a:p>
          <a:p>
            <a:pPr lvl="1"/>
            <a:r>
              <a:rPr lang="en-US" altLang="en-US" sz="2000" b="1" dirty="0">
                <a:solidFill>
                  <a:srgbClr val="0066CC"/>
                </a:solidFill>
              </a:rPr>
              <a:t>Scenic Artist:</a:t>
            </a:r>
            <a:r>
              <a:rPr lang="en-US" altLang="en-US" sz="2000" dirty="0"/>
              <a:t>  Paints the scenery </a:t>
            </a:r>
          </a:p>
          <a:p>
            <a:pPr lvl="1"/>
            <a:r>
              <a:rPr lang="en-US" altLang="en-US" sz="2000" b="1" dirty="0">
                <a:solidFill>
                  <a:srgbClr val="0066CC"/>
                </a:solidFill>
              </a:rPr>
              <a:t>Paint Crew:</a:t>
            </a:r>
            <a:r>
              <a:rPr lang="en-US" altLang="en-US" sz="2000" dirty="0"/>
              <a:t>  Paints the sets and sometimes the props</a:t>
            </a:r>
          </a:p>
          <a:p>
            <a:pPr lvl="1"/>
            <a:r>
              <a:rPr lang="en-US" altLang="en-US" sz="2000" b="1" dirty="0">
                <a:solidFill>
                  <a:srgbClr val="0066CC"/>
                </a:solidFill>
              </a:rPr>
              <a:t>Property Master:</a:t>
            </a:r>
            <a:r>
              <a:rPr lang="en-US" altLang="en-US" sz="2000" dirty="0"/>
              <a:t>  Responsible for the construction of all props in the play</a:t>
            </a:r>
          </a:p>
          <a:p>
            <a:pPr lvl="1"/>
            <a:r>
              <a:rPr lang="en-US" altLang="en-US" sz="2000" b="1" dirty="0">
                <a:solidFill>
                  <a:srgbClr val="0066CC"/>
                </a:solidFill>
              </a:rPr>
              <a:t>Property Crew:</a:t>
            </a:r>
            <a:r>
              <a:rPr lang="en-US" altLang="en-US" sz="2000" dirty="0"/>
              <a:t>  Constructs or acquires the props for the play</a:t>
            </a:r>
          </a:p>
          <a:p>
            <a:endParaRPr lang="en-US" altLang="en-US" sz="2000" dirty="0"/>
          </a:p>
          <a:p>
            <a:r>
              <a:rPr lang="en-US" altLang="en-US" sz="3600" b="1" i="1" dirty="0">
                <a:solidFill>
                  <a:srgbClr val="FF0066"/>
                </a:solidFill>
              </a:rPr>
              <a:t>Technical Director:  </a:t>
            </a:r>
            <a:r>
              <a:rPr lang="en-US" altLang="en-US" sz="2000" dirty="0"/>
              <a:t>Either a master craftsperson who builds the set </a:t>
            </a:r>
            <a:r>
              <a:rPr lang="en-US" altLang="en-US" sz="2000" b="1" dirty="0"/>
              <a:t>or</a:t>
            </a:r>
            <a:r>
              <a:rPr lang="en-US" altLang="en-US" sz="2000" dirty="0"/>
              <a:t> a technical administrator</a:t>
            </a:r>
          </a:p>
          <a:p>
            <a:endParaRPr lang="en-US" altLang="en-US" sz="900" dirty="0"/>
          </a:p>
          <a:p>
            <a:pPr lvl="1"/>
            <a:r>
              <a:rPr lang="en-US" altLang="en-US" sz="2000" b="1" dirty="0">
                <a:solidFill>
                  <a:srgbClr val="0066CC"/>
                </a:solidFill>
              </a:rPr>
              <a:t>Scene-Shop Foreman:</a:t>
            </a:r>
            <a:r>
              <a:rPr lang="en-US" altLang="en-US" sz="2000" dirty="0"/>
              <a:t>  Responsible for the construction, mounting, and rigging of the scenic pieces</a:t>
            </a:r>
          </a:p>
          <a:p>
            <a:pPr lvl="1"/>
            <a:r>
              <a:rPr lang="en-US" altLang="en-US" sz="2000" b="1" dirty="0">
                <a:solidFill>
                  <a:srgbClr val="0066CC"/>
                </a:solidFill>
              </a:rPr>
              <a:t>Construction Crew:</a:t>
            </a:r>
            <a:r>
              <a:rPr lang="en-US" altLang="en-US" sz="2000" dirty="0"/>
              <a:t>  Responsible for building the set pieces and props</a:t>
            </a:r>
            <a:endParaRPr lang="en-US" altLang="en-US" sz="900" dirty="0"/>
          </a:p>
          <a:p>
            <a:pPr lvl="1"/>
            <a:r>
              <a:rPr lang="en-US" altLang="en-US" sz="2000" b="1" dirty="0">
                <a:solidFill>
                  <a:srgbClr val="0066CC"/>
                </a:solidFill>
              </a:rPr>
              <a:t>Stage Crew:</a:t>
            </a:r>
            <a:r>
              <a:rPr lang="en-US" altLang="en-US" sz="2000" dirty="0"/>
              <a:t>  Responsible for the running and maintenance of the set during the technical rehearsals and performances</a:t>
            </a:r>
          </a:p>
        </p:txBody>
      </p:sp>
    </p:spTree>
    <p:extLst>
      <p:ext uri="{BB962C8B-B14F-4D97-AF65-F5344CB8AC3E}">
        <p14:creationId xmlns:p14="http://schemas.microsoft.com/office/powerpoint/2010/main" val="215558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2879" y="-85679"/>
            <a:ext cx="10058400" cy="1609344"/>
          </a:xfrm>
        </p:spPr>
        <p:txBody>
          <a:bodyPr/>
          <a:lstStyle/>
          <a:p>
            <a:r>
              <a:rPr lang="en-US" dirty="0" smtClean="0">
                <a:solidFill>
                  <a:srgbClr val="00FF00"/>
                </a:solidFill>
              </a:rPr>
              <a:t>Costume</a:t>
            </a:r>
            <a:r>
              <a:rPr lang="en-US" dirty="0" smtClean="0"/>
              <a:t> &amp; </a:t>
            </a:r>
            <a:r>
              <a:rPr lang="en-US" dirty="0" smtClean="0">
                <a:solidFill>
                  <a:srgbClr val="0070C0"/>
                </a:solidFill>
              </a:rPr>
              <a:t>Makeup</a:t>
            </a:r>
            <a:r>
              <a:rPr lang="en-US" dirty="0" smtClean="0"/>
              <a:t> designer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3558" y="1332994"/>
            <a:ext cx="8279030" cy="4050792"/>
          </a:xfrm>
        </p:spPr>
        <p:txBody>
          <a:bodyPr/>
          <a:lstStyle/>
          <a:p>
            <a:r>
              <a:rPr lang="en-US" dirty="0" smtClean="0"/>
              <a:t>The person or team who makes </a:t>
            </a:r>
            <a:r>
              <a:rPr lang="en-US" dirty="0" smtClean="0"/>
              <a:t>costumes </a:t>
            </a:r>
            <a:r>
              <a:rPr lang="en-US" dirty="0" smtClean="0"/>
              <a:t>and designs Makeup for any given production</a:t>
            </a:r>
            <a:endParaRPr lang="en-US" dirty="0"/>
          </a:p>
        </p:txBody>
      </p:sp>
      <p:pic>
        <p:nvPicPr>
          <p:cNvPr id="3074" name="Picture 2" descr="http://media.digititles.com/title-gallery/a20ef384c43057e5dfcc64871ffb6f1c/medium/makeu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1" y="100208"/>
            <a:ext cx="3740564" cy="26562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encrypted-tbn0.gstatic.com/images?q=tbn:ANd9GcR-P8I9DKIL4-9OuHue-bSeVEK6iKvThO_BLodgfwxxeRHGG95hh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22" y="2942338"/>
            <a:ext cx="4499851" cy="37744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5177" y="2283722"/>
            <a:ext cx="3915328" cy="4262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3270" y="1762539"/>
            <a:ext cx="2928729" cy="534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2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32894" y="259344"/>
            <a:ext cx="269977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" b="1" dirty="0">
                <a:solidFill>
                  <a:srgbClr val="FFC000"/>
                </a:solidFill>
              </a:rPr>
              <a:t>Costumes</a:t>
            </a:r>
            <a:endParaRPr lang="en-US" altLang="en-US" sz="2800" b="1" dirty="0">
              <a:solidFill>
                <a:srgbClr val="FFC000"/>
              </a:solidFill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32894" y="1073239"/>
            <a:ext cx="11396729" cy="5601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b="1" dirty="0">
                <a:solidFill>
                  <a:srgbClr val="0066CC"/>
                </a:solidFill>
              </a:rPr>
              <a:t>Costume Designer:</a:t>
            </a:r>
            <a:r>
              <a:rPr lang="en-US" altLang="en-US" sz="2400" dirty="0"/>
              <a:t>  Responsible for the visual appearance of the actors</a:t>
            </a:r>
          </a:p>
          <a:p>
            <a:endParaRPr lang="en-US" altLang="en-US" sz="1100" dirty="0"/>
          </a:p>
          <a:p>
            <a:r>
              <a:rPr lang="en-US" altLang="en-US" sz="2400" b="1" dirty="0">
                <a:solidFill>
                  <a:srgbClr val="0066CC"/>
                </a:solidFill>
              </a:rPr>
              <a:t>Costume Shop Supervisor:</a:t>
            </a:r>
            <a:r>
              <a:rPr lang="en-US" altLang="en-US" sz="2400" dirty="0"/>
              <a:t>  Builds (or supervises) the costumes as specified by the designer</a:t>
            </a:r>
          </a:p>
          <a:p>
            <a:endParaRPr lang="en-US" altLang="en-US" sz="1100" dirty="0"/>
          </a:p>
          <a:p>
            <a:r>
              <a:rPr lang="en-US" altLang="en-US" sz="2400" b="1" dirty="0">
                <a:solidFill>
                  <a:srgbClr val="0066CC"/>
                </a:solidFill>
              </a:rPr>
              <a:t>Costume Crew:  </a:t>
            </a:r>
          </a:p>
          <a:p>
            <a:pPr lvl="1">
              <a:buClr>
                <a:srgbClr val="0066CC"/>
              </a:buClr>
              <a:buFont typeface="Wingdings" panose="05000000000000000000" pitchFamily="2" charset="2"/>
              <a:buChar char="Ø"/>
            </a:pP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0066CC"/>
                </a:solidFill>
              </a:rPr>
              <a:t>Cutter/Draper:</a:t>
            </a:r>
            <a:r>
              <a:rPr lang="en-US" altLang="en-US" sz="2400" dirty="0"/>
              <a:t>  Responsible for translating the designer’s sketches into reality</a:t>
            </a:r>
          </a:p>
          <a:p>
            <a:pPr lvl="1">
              <a:buClr>
                <a:srgbClr val="0066CC"/>
              </a:buClr>
              <a:buFont typeface="Wingdings" panose="05000000000000000000" pitchFamily="2" charset="2"/>
              <a:buChar char="Ø"/>
            </a:pP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0066CC"/>
                </a:solidFill>
              </a:rPr>
              <a:t>First Hand:</a:t>
            </a:r>
            <a:r>
              <a:rPr lang="en-US" altLang="en-US" sz="2400" dirty="0"/>
              <a:t>  Supervises the construction of the garments</a:t>
            </a:r>
          </a:p>
          <a:p>
            <a:pPr lvl="1">
              <a:buClr>
                <a:srgbClr val="0066CC"/>
              </a:buClr>
              <a:buFont typeface="Wingdings" panose="05000000000000000000" pitchFamily="2" charset="2"/>
              <a:buChar char="Ø"/>
            </a:pPr>
            <a:r>
              <a:rPr lang="en-US" altLang="en-US" sz="2400" dirty="0"/>
              <a:t> </a:t>
            </a:r>
            <a:r>
              <a:rPr lang="en-US" altLang="en-US" sz="2400" dirty="0" err="1">
                <a:solidFill>
                  <a:srgbClr val="0066CC"/>
                </a:solidFill>
              </a:rPr>
              <a:t>Stitchers</a:t>
            </a:r>
            <a:r>
              <a:rPr lang="en-US" altLang="en-US" sz="2400" dirty="0">
                <a:solidFill>
                  <a:srgbClr val="0066CC"/>
                </a:solidFill>
              </a:rPr>
              <a:t>:</a:t>
            </a:r>
            <a:r>
              <a:rPr lang="en-US" altLang="en-US" sz="2400" dirty="0"/>
              <a:t> Construct the garments and do hand-sewing as needed</a:t>
            </a:r>
          </a:p>
          <a:p>
            <a:pPr lvl="1">
              <a:buClr>
                <a:srgbClr val="0066CC"/>
              </a:buClr>
              <a:buFont typeface="Wingdings" panose="05000000000000000000" pitchFamily="2" charset="2"/>
              <a:buChar char="Ø"/>
            </a:pP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0066CC"/>
                </a:solidFill>
              </a:rPr>
              <a:t>Dyers/painters:</a:t>
            </a:r>
            <a:r>
              <a:rPr lang="en-US" altLang="en-US" sz="2400" dirty="0"/>
              <a:t>  Dye and paint fabric as needed</a:t>
            </a:r>
          </a:p>
          <a:p>
            <a:pPr lvl="1">
              <a:buClr>
                <a:srgbClr val="0066CC"/>
              </a:buClr>
              <a:buFont typeface="Wingdings" panose="05000000000000000000" pitchFamily="2" charset="2"/>
              <a:buChar char="Ø"/>
            </a:pP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0066CC"/>
                </a:solidFill>
              </a:rPr>
              <a:t>Milliner:</a:t>
            </a:r>
            <a:r>
              <a:rPr lang="en-US" altLang="en-US" sz="2400" dirty="0"/>
              <a:t>  Constructs hats</a:t>
            </a:r>
          </a:p>
          <a:p>
            <a:pPr lvl="1">
              <a:buClr>
                <a:srgbClr val="0066CC"/>
              </a:buClr>
              <a:buFont typeface="Wingdings" panose="05000000000000000000" pitchFamily="2" charset="2"/>
              <a:buChar char="Ø"/>
            </a:pPr>
            <a:r>
              <a:rPr lang="en-US" altLang="en-US" sz="2400" dirty="0"/>
              <a:t> </a:t>
            </a:r>
            <a:r>
              <a:rPr lang="en-US" altLang="en-US" sz="2400" dirty="0" err="1">
                <a:solidFill>
                  <a:srgbClr val="0066CC"/>
                </a:solidFill>
              </a:rPr>
              <a:t>Wigmaster</a:t>
            </a:r>
            <a:r>
              <a:rPr lang="en-US" altLang="en-US" sz="2400" dirty="0">
                <a:solidFill>
                  <a:srgbClr val="0066CC"/>
                </a:solidFill>
              </a:rPr>
              <a:t>:</a:t>
            </a:r>
            <a:r>
              <a:rPr lang="en-US" altLang="en-US" sz="2400" dirty="0"/>
              <a:t>  Makes, styles, and arranges wigs </a:t>
            </a:r>
          </a:p>
          <a:p>
            <a:pPr lvl="1">
              <a:buClr>
                <a:srgbClr val="0066CC"/>
              </a:buClr>
              <a:buFont typeface="Wingdings" panose="05000000000000000000" pitchFamily="2" charset="2"/>
              <a:buChar char="Ø"/>
            </a:pP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0066CC"/>
                </a:solidFill>
              </a:rPr>
              <a:t>Costume Craftsperson:</a:t>
            </a:r>
            <a:r>
              <a:rPr lang="en-US" altLang="en-US" sz="2400" dirty="0"/>
              <a:t>  Specialist that constructs period apparel</a:t>
            </a:r>
          </a:p>
          <a:p>
            <a:pPr lvl="1">
              <a:buClr>
                <a:srgbClr val="0066CC"/>
              </a:buClr>
              <a:buFont typeface="Wingdings" panose="05000000000000000000" pitchFamily="2" charset="2"/>
              <a:buChar char="Ø"/>
            </a:pP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0066CC"/>
                </a:solidFill>
              </a:rPr>
              <a:t>Wardrobe Supervisor:</a:t>
            </a:r>
            <a:r>
              <a:rPr lang="en-US" altLang="en-US" sz="2400" dirty="0"/>
              <a:t>  Responsible for all costumes during the run of the production </a:t>
            </a:r>
          </a:p>
        </p:txBody>
      </p:sp>
    </p:spTree>
    <p:extLst>
      <p:ext uri="{BB962C8B-B14F-4D97-AF65-F5344CB8AC3E}">
        <p14:creationId xmlns:p14="http://schemas.microsoft.com/office/powerpoint/2010/main" val="164240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53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53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53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438956" y="220708"/>
            <a:ext cx="357617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6000" b="1" dirty="0">
                <a:solidFill>
                  <a:srgbClr val="FFC000"/>
                </a:solidFill>
              </a:rPr>
              <a:t>Make-up</a:t>
            </a:r>
            <a:endParaRPr lang="en-US" altLang="en-US" sz="2800" b="1" dirty="0">
              <a:solidFill>
                <a:srgbClr val="FFC000"/>
              </a:solidFill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270457" y="1413681"/>
            <a:ext cx="10033493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rgbClr val="0066CC"/>
                </a:solidFill>
              </a:rPr>
              <a:t>Make-up Designer:</a:t>
            </a:r>
            <a:r>
              <a:rPr lang="en-US" altLang="en-US" sz="2800" dirty="0"/>
              <a:t>  Responsible for the design and execution of make-up</a:t>
            </a:r>
          </a:p>
          <a:p>
            <a:endParaRPr lang="en-US" altLang="en-US" sz="2800" dirty="0"/>
          </a:p>
          <a:p>
            <a:r>
              <a:rPr lang="en-US" altLang="en-US" sz="2800" b="1" dirty="0">
                <a:solidFill>
                  <a:srgbClr val="0066CC"/>
                </a:solidFill>
              </a:rPr>
              <a:t>Make-up Crew:</a:t>
            </a:r>
            <a:r>
              <a:rPr lang="en-US" altLang="en-US" sz="2800" dirty="0"/>
              <a:t>  Usually needed if people are required to execute special make-up such as prosthetics and/or ‘effect’ make-up such as scars or blood</a:t>
            </a:r>
          </a:p>
          <a:p>
            <a:endParaRPr lang="en-US" altLang="en-US" sz="2800" dirty="0">
              <a:solidFill>
                <a:srgbClr val="00FF0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800" i="1" dirty="0">
                <a:solidFill>
                  <a:srgbClr val="00FF00"/>
                </a:solidFill>
              </a:rPr>
              <a:t>Most often actors are responsible to put on their own make-up with the approval of the costume designer. </a:t>
            </a:r>
            <a:endParaRPr lang="en-US" altLang="en-US" sz="2800" i="1" dirty="0" smtClean="0">
              <a:solidFill>
                <a:srgbClr val="00FF0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800" i="1" dirty="0" smtClean="0">
                <a:solidFill>
                  <a:srgbClr val="00FF00"/>
                </a:solidFill>
              </a:rPr>
              <a:t>Basic </a:t>
            </a:r>
            <a:r>
              <a:rPr lang="en-US" altLang="en-US" sz="2800" i="1" dirty="0">
                <a:solidFill>
                  <a:srgbClr val="00FF00"/>
                </a:solidFill>
              </a:rPr>
              <a:t>make-up is referred to as ‘street makeup</a:t>
            </a:r>
            <a:r>
              <a:rPr lang="en-US" altLang="en-US" i="1" dirty="0">
                <a:solidFill>
                  <a:srgbClr val="00FF00"/>
                </a:solidFill>
              </a:rPr>
              <a:t>’.</a:t>
            </a:r>
          </a:p>
        </p:txBody>
      </p:sp>
    </p:spTree>
    <p:extLst>
      <p:ext uri="{BB962C8B-B14F-4D97-AF65-F5344CB8AC3E}">
        <p14:creationId xmlns:p14="http://schemas.microsoft.com/office/powerpoint/2010/main" val="183114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28" y="-212455"/>
            <a:ext cx="10058400" cy="1609344"/>
          </a:xfrm>
        </p:spPr>
        <p:txBody>
          <a:bodyPr/>
          <a:lstStyle/>
          <a:p>
            <a:r>
              <a:rPr lang="en-US" dirty="0" smtClean="0"/>
              <a:t>Light &amp; Sound Designer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28" y="872157"/>
            <a:ext cx="10058400" cy="4050792"/>
          </a:xfrm>
        </p:spPr>
        <p:txBody>
          <a:bodyPr/>
          <a:lstStyle/>
          <a:p>
            <a:r>
              <a:rPr lang="en-US" dirty="0" smtClean="0"/>
              <a:t>People responsible for the LIGHT &amp; SOUND schemes for any given production.</a:t>
            </a:r>
          </a:p>
          <a:p>
            <a:r>
              <a:rPr lang="en-US" dirty="0" smtClean="0"/>
              <a:t>WHY IMPORTANT?</a:t>
            </a:r>
          </a:p>
          <a:p>
            <a:pPr lvl="1"/>
            <a:r>
              <a:rPr lang="en-US" sz="2000" dirty="0" smtClean="0"/>
              <a:t>Sets </a:t>
            </a:r>
            <a:r>
              <a:rPr lang="en-US" sz="2000" dirty="0" smtClean="0">
                <a:solidFill>
                  <a:srgbClr val="FF0000"/>
                </a:solidFill>
              </a:rPr>
              <a:t>MOOD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0070C0"/>
                </a:solidFill>
              </a:rPr>
              <a:t>TONE</a:t>
            </a:r>
            <a:r>
              <a:rPr lang="en-US" sz="2000" dirty="0" smtClean="0"/>
              <a:t>, and </a:t>
            </a:r>
            <a:r>
              <a:rPr lang="en-US" sz="2000" dirty="0" smtClean="0">
                <a:solidFill>
                  <a:srgbClr val="00FF00"/>
                </a:solidFill>
              </a:rPr>
              <a:t>ATMOSPHERE</a:t>
            </a:r>
            <a:r>
              <a:rPr lang="en-US" sz="2000" dirty="0" smtClean="0"/>
              <a:t> of the show</a:t>
            </a:r>
          </a:p>
          <a:p>
            <a:endParaRPr lang="en-US" dirty="0"/>
          </a:p>
        </p:txBody>
      </p:sp>
      <p:pic>
        <p:nvPicPr>
          <p:cNvPr id="2050" name="Picture 2" descr="http://www.gearslutz.com/board/attachments/high-end/25514d1161158616-digidesign-icon-issues-list-brian-ic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8" y="2446986"/>
            <a:ext cx="5317946" cy="44289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photos.uc.wisc.edu/photos/4971/original/light_design_theater06_3425.jpg?12867795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639" y="134802"/>
            <a:ext cx="2479573" cy="3738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1687" y="2181261"/>
            <a:ext cx="5541788" cy="44912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5603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4402858" y="0"/>
            <a:ext cx="341471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6000" b="1" dirty="0">
                <a:solidFill>
                  <a:srgbClr val="FFC000"/>
                </a:solidFill>
              </a:rPr>
              <a:t>Lighting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46881" y="1015663"/>
            <a:ext cx="11526670" cy="5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b="1" dirty="0">
                <a:solidFill>
                  <a:srgbClr val="FF0066"/>
                </a:solidFill>
              </a:rPr>
              <a:t>Lighting Designer:</a:t>
            </a:r>
            <a:r>
              <a:rPr lang="en-US" altLang="en-US" sz="3200" dirty="0">
                <a:solidFill>
                  <a:srgbClr val="FF0066"/>
                </a:solidFill>
              </a:rPr>
              <a:t>  </a:t>
            </a:r>
            <a:r>
              <a:rPr lang="en-US" altLang="en-US" sz="2400" dirty="0"/>
              <a:t>Responsible for the design, installation, and operation of the lighting and special electrical effects used in production</a:t>
            </a:r>
          </a:p>
          <a:p>
            <a:endParaRPr lang="en-US" altLang="en-US" sz="1100" b="1" dirty="0">
              <a:solidFill>
                <a:srgbClr val="0066C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0066CC"/>
                </a:solidFill>
              </a:rPr>
              <a:t>Asst. Lighting Designer:</a:t>
            </a:r>
            <a:r>
              <a:rPr lang="en-US" altLang="en-US" sz="2400" dirty="0"/>
              <a:t>  Responsible for producing and maintaining the paperwork necessary to implement the designer’s vision</a:t>
            </a:r>
          </a:p>
          <a:p>
            <a:endParaRPr lang="en-US" altLang="en-US" sz="1100" b="1" dirty="0">
              <a:solidFill>
                <a:srgbClr val="0066C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0066CC"/>
                </a:solidFill>
              </a:rPr>
              <a:t>Master Electrician:</a:t>
            </a:r>
            <a:r>
              <a:rPr lang="en-US" altLang="en-US" sz="2400" dirty="0"/>
              <a:t>  Implements the lighting design – acquires, installs, and maintains the equipment while supervising the crew</a:t>
            </a:r>
          </a:p>
          <a:p>
            <a:endParaRPr lang="en-US" altLang="en-US" sz="1100" b="1" dirty="0">
              <a:solidFill>
                <a:srgbClr val="0066CC"/>
              </a:solidFill>
            </a:endParaRPr>
          </a:p>
          <a:p>
            <a:r>
              <a:rPr lang="en-US" altLang="en-US" sz="3200" b="1" dirty="0">
                <a:solidFill>
                  <a:srgbClr val="FF0066"/>
                </a:solidFill>
              </a:rPr>
              <a:t>Electricians:</a:t>
            </a:r>
            <a:r>
              <a:rPr lang="en-US" altLang="en-US" sz="3200" dirty="0">
                <a:solidFill>
                  <a:srgbClr val="FF0066"/>
                </a:solidFill>
              </a:rPr>
              <a:t> 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0066CC"/>
                </a:solidFill>
              </a:rPr>
              <a:t>Hanging:</a:t>
            </a:r>
            <a:r>
              <a:rPr lang="en-US" altLang="en-US" sz="2400" dirty="0"/>
              <a:t>  Places instruments in place designated by the designer – circuits and patches them as well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0066CC"/>
                </a:solidFill>
              </a:rPr>
              <a:t>Focusing:</a:t>
            </a:r>
            <a:r>
              <a:rPr lang="en-US" altLang="en-US" sz="2400" dirty="0"/>
              <a:t>  Once in position the hanging crew focuses (aims) the lights and puts in color media under the supervision of the designer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0066CC"/>
                </a:solidFill>
              </a:rPr>
              <a:t>Running:</a:t>
            </a:r>
            <a:r>
              <a:rPr lang="en-US" altLang="en-US" sz="2400" dirty="0"/>
              <a:t>  Responsible for the operation and maintenance of the instruments during the run of the production</a:t>
            </a:r>
          </a:p>
        </p:txBody>
      </p:sp>
    </p:spTree>
    <p:extLst>
      <p:ext uri="{BB962C8B-B14F-4D97-AF65-F5344CB8AC3E}">
        <p14:creationId xmlns:p14="http://schemas.microsoft.com/office/powerpoint/2010/main" val="120103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4406941" y="0"/>
            <a:ext cx="324159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8000" b="1" dirty="0">
                <a:solidFill>
                  <a:srgbClr val="FFC000"/>
                </a:solidFill>
              </a:rPr>
              <a:t>Sound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627797" y="1629819"/>
            <a:ext cx="11163869" cy="47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4800" b="1" i="1" dirty="0">
                <a:solidFill>
                  <a:srgbClr val="FF0066"/>
                </a:solidFill>
              </a:rPr>
              <a:t>Sound Designer:  </a:t>
            </a:r>
            <a:r>
              <a:rPr lang="en-US" altLang="en-US" sz="3200" dirty="0"/>
              <a:t>Responsible for the design, recording, equipment set-up, and playback of </a:t>
            </a:r>
            <a:r>
              <a:rPr lang="en-US" altLang="en-US" sz="3200" i="1" dirty="0"/>
              <a:t>any</a:t>
            </a:r>
            <a:r>
              <a:rPr lang="en-US" altLang="en-US" sz="3200" dirty="0"/>
              <a:t> sound used in the production. </a:t>
            </a:r>
          </a:p>
          <a:p>
            <a:endParaRPr lang="en-US" altLang="en-US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rgbClr val="0066CC"/>
                </a:solidFill>
              </a:rPr>
              <a:t>Sound Crew:</a:t>
            </a:r>
            <a:r>
              <a:rPr lang="en-US" altLang="en-US" sz="3200" dirty="0"/>
              <a:t>   Responsible for the actual recording, editing, and playback of sounds during rehearsals and </a:t>
            </a:r>
            <a:r>
              <a:rPr lang="en-US" altLang="en-US" sz="3200" dirty="0" smtClean="0"/>
              <a:t>performance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altLang="en-US" sz="3200" dirty="0" smtClean="0"/>
              <a:t>Also </a:t>
            </a:r>
            <a:r>
              <a:rPr lang="en-US" altLang="en-US" sz="3200" dirty="0"/>
              <a:t>responsible to run any sound reinforcement required for the production</a:t>
            </a:r>
          </a:p>
        </p:txBody>
      </p:sp>
    </p:spTree>
    <p:extLst>
      <p:ext uri="{BB962C8B-B14F-4D97-AF65-F5344CB8AC3E}">
        <p14:creationId xmlns:p14="http://schemas.microsoft.com/office/powerpoint/2010/main" val="342905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32" y="0"/>
            <a:ext cx="10058400" cy="1609344"/>
          </a:xfrm>
        </p:spPr>
        <p:txBody>
          <a:bodyPr/>
          <a:lstStyle/>
          <a:p>
            <a:r>
              <a:rPr lang="en-US" dirty="0" smtClean="0"/>
              <a:t>Stage Crew / Front of House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932" y="1352281"/>
            <a:ext cx="8164305" cy="5383369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Stage Crew </a:t>
            </a:r>
          </a:p>
          <a:p>
            <a:pPr lvl="1"/>
            <a:r>
              <a:rPr lang="en-US" sz="2400" dirty="0"/>
              <a:t>H</a:t>
            </a:r>
            <a:r>
              <a:rPr lang="en-US" sz="2400" dirty="0" smtClean="0"/>
              <a:t>andles all of the physical labor;</a:t>
            </a:r>
          </a:p>
          <a:p>
            <a:pPr lvl="1"/>
            <a:r>
              <a:rPr lang="en-US" sz="2400" dirty="0" smtClean="0"/>
              <a:t> Moving, organizing and assisting in the production</a:t>
            </a:r>
          </a:p>
          <a:p>
            <a:pPr marL="274320" lvl="1" indent="0">
              <a:buNone/>
            </a:pPr>
            <a:r>
              <a:rPr lang="en-US" sz="2400" dirty="0" smtClean="0"/>
              <a:t> of the show.</a:t>
            </a:r>
          </a:p>
          <a:p>
            <a:endParaRPr lang="en-US" sz="3200" dirty="0"/>
          </a:p>
          <a:p>
            <a:r>
              <a:rPr lang="en-US" sz="3200" dirty="0" smtClean="0">
                <a:solidFill>
                  <a:srgbClr val="FF0066"/>
                </a:solidFill>
              </a:rPr>
              <a:t>Front of House </a:t>
            </a:r>
          </a:p>
          <a:p>
            <a:pPr lvl="1"/>
            <a:r>
              <a:rPr lang="en-US" sz="2400" dirty="0" smtClean="0"/>
              <a:t>Organizes most to all Audience/Publicity needs</a:t>
            </a:r>
          </a:p>
          <a:p>
            <a:pPr lvl="1"/>
            <a:r>
              <a:rPr lang="en-US" sz="2400" dirty="0" smtClean="0"/>
              <a:t>Takes tickets, hands out programs, ushers audience members to their seats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858" y="450761"/>
            <a:ext cx="3846413" cy="29777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858" y="3665829"/>
            <a:ext cx="2910547" cy="2985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9122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95945" y="647056"/>
            <a:ext cx="10833316" cy="567625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buFontTx/>
              <a:buNone/>
            </a:pPr>
            <a:r>
              <a:rPr lang="en-US" altLang="en-US" sz="6500" b="1" dirty="0">
                <a:solidFill>
                  <a:srgbClr val="0066CC"/>
                </a:solidFill>
              </a:rPr>
              <a:t>The Production Sequence</a:t>
            </a:r>
          </a:p>
          <a:p>
            <a:pPr lvl="1"/>
            <a:r>
              <a:rPr lang="en-US" altLang="en-US" sz="3000" dirty="0"/>
              <a:t>Script</a:t>
            </a:r>
          </a:p>
          <a:p>
            <a:pPr lvl="2"/>
            <a:r>
              <a:rPr lang="en-US" altLang="en-US" sz="2600" dirty="0"/>
              <a:t>Assume you start with a text but not always!</a:t>
            </a:r>
          </a:p>
          <a:p>
            <a:pPr lvl="1"/>
            <a:r>
              <a:rPr lang="en-US" altLang="en-US" sz="3000" dirty="0"/>
              <a:t>Develop the concept (a.k.a. ‘production approach’)</a:t>
            </a:r>
          </a:p>
          <a:p>
            <a:pPr lvl="2"/>
            <a:r>
              <a:rPr lang="en-US" altLang="en-US" sz="2600" dirty="0"/>
              <a:t>Production meetings</a:t>
            </a:r>
          </a:p>
          <a:p>
            <a:pPr lvl="1"/>
            <a:r>
              <a:rPr lang="en-US" altLang="en-US" sz="3000" dirty="0"/>
              <a:t>Design the production</a:t>
            </a:r>
          </a:p>
          <a:p>
            <a:pPr lvl="1"/>
            <a:r>
              <a:rPr lang="en-US" altLang="en-US" sz="3000" dirty="0"/>
              <a:t>Build/Construct the elements of the show</a:t>
            </a:r>
          </a:p>
          <a:p>
            <a:pPr lvl="1"/>
            <a:r>
              <a:rPr lang="en-US" altLang="en-US" sz="3000" dirty="0"/>
              <a:t>Rehearsal Process</a:t>
            </a:r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4097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bldLvl="2" advAuto="150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77" y="0"/>
            <a:ext cx="4923968" cy="2499524"/>
          </a:xfrm>
        </p:spPr>
        <p:txBody>
          <a:bodyPr/>
          <a:lstStyle/>
          <a:p>
            <a:pPr algn="ctr"/>
            <a:r>
              <a:rPr lang="en-US" dirty="0" smtClean="0"/>
              <a:t>The Actors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75" y="2790825"/>
            <a:ext cx="1990725" cy="23050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245" y="117649"/>
            <a:ext cx="6838252" cy="37530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15" y="1880315"/>
            <a:ext cx="5469094" cy="45589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282" y="3653379"/>
            <a:ext cx="3291560" cy="300317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08612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36225" y="136903"/>
            <a:ext cx="10058400" cy="1609344"/>
          </a:xfrm>
        </p:spPr>
        <p:txBody>
          <a:bodyPr/>
          <a:lstStyle/>
          <a:p>
            <a:pPr algn="ctr"/>
            <a:r>
              <a:rPr lang="en-US" dirty="0" smtClean="0"/>
              <a:t>Disney Takes a Stand:</a:t>
            </a:r>
            <a:br>
              <a:rPr lang="en-US" dirty="0" smtClean="0"/>
            </a:br>
            <a:r>
              <a:rPr lang="en-US" dirty="0" smtClean="0"/>
              <a:t>Bullying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237" y="2026351"/>
            <a:ext cx="10058400" cy="405079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dirty="0" smtClean="0"/>
              <a:t>3 Different PSAs (public service announcements)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3600" dirty="0" smtClean="0">
                <a:solidFill>
                  <a:srgbClr val="FF0000"/>
                </a:solidFill>
              </a:rPr>
              <a:t>Hallway Harassment</a:t>
            </a:r>
          </a:p>
          <a:p>
            <a:r>
              <a:rPr lang="en-US" sz="3600" dirty="0" smtClean="0">
                <a:solidFill>
                  <a:srgbClr val="00B0F0"/>
                </a:solidFill>
              </a:rPr>
              <a:t>Bus Intimidation</a:t>
            </a:r>
          </a:p>
          <a:p>
            <a:r>
              <a:rPr lang="en-US" sz="3600" dirty="0" smtClean="0">
                <a:solidFill>
                  <a:srgbClr val="00B050"/>
                </a:solidFill>
              </a:rPr>
              <a:t>Cyber Bullying</a:t>
            </a:r>
          </a:p>
          <a:p>
            <a:endParaRPr lang="en-US" sz="3600" dirty="0">
              <a:solidFill>
                <a:srgbClr val="00B050"/>
              </a:solidFill>
            </a:endParaRPr>
          </a:p>
          <a:p>
            <a:r>
              <a:rPr lang="en-US" sz="3600" dirty="0">
                <a:hlinkClick r:id="rId2"/>
              </a:rPr>
              <a:t>http://www.commonsensemedia.org/cyberbullying</a:t>
            </a:r>
            <a:endParaRPr lang="en-US" sz="3600" dirty="0" smtClean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176" y="540913"/>
            <a:ext cx="4676470" cy="2618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208" y="3439840"/>
            <a:ext cx="3303936" cy="3303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175" y="3696237"/>
            <a:ext cx="2787471" cy="2791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8129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268" y="0"/>
            <a:ext cx="5910501" cy="1236372"/>
          </a:xfrm>
        </p:spPr>
        <p:txBody>
          <a:bodyPr/>
          <a:lstStyle/>
          <a:p>
            <a:r>
              <a:rPr lang="en-US" dirty="0" smtClean="0"/>
              <a:t>Hallway </a:t>
            </a:r>
            <a:r>
              <a:rPr lang="en-US" dirty="0" err="1" smtClean="0"/>
              <a:t>Harrasment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941" y="1236372"/>
            <a:ext cx="3052293" cy="487143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Cast</a:t>
            </a:r>
          </a:p>
          <a:p>
            <a:pPr marL="0" indent="0" algn="ctr">
              <a:buNone/>
            </a:pPr>
            <a:r>
              <a:rPr lang="en-US" sz="2400" dirty="0" smtClean="0"/>
              <a:t>Principal Tiana</a:t>
            </a:r>
          </a:p>
          <a:p>
            <a:pPr marL="0" indent="0" algn="ctr">
              <a:buNone/>
            </a:pPr>
            <a:r>
              <a:rPr lang="en-US" sz="2400" dirty="0" smtClean="0"/>
              <a:t>Minnie Mouse (victim)</a:t>
            </a:r>
          </a:p>
          <a:p>
            <a:pPr marL="0" indent="0" algn="ctr">
              <a:buNone/>
            </a:pPr>
            <a:r>
              <a:rPr lang="en-US" sz="2400" dirty="0" smtClean="0"/>
              <a:t>Mickey Mouse (victim)</a:t>
            </a:r>
          </a:p>
          <a:p>
            <a:pPr marL="0" indent="0" algn="ctr">
              <a:buNone/>
            </a:pPr>
            <a:r>
              <a:rPr lang="en-US" sz="2400" dirty="0" err="1" smtClean="0"/>
              <a:t>Simba</a:t>
            </a:r>
            <a:r>
              <a:rPr lang="en-US" sz="2400" dirty="0" smtClean="0"/>
              <a:t> (bully)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026535" y="1056068"/>
            <a:ext cx="9040969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Mickey and Minnie are being Verbally harassed by </a:t>
            </a:r>
            <a:r>
              <a:rPr lang="en-US" sz="3600" dirty="0" err="1" smtClean="0"/>
              <a:t>Simba</a:t>
            </a:r>
            <a:r>
              <a:rPr lang="en-US" sz="3600" dirty="0" smtClean="0"/>
              <a:t> in the school hallway. </a:t>
            </a:r>
          </a:p>
          <a:p>
            <a:pPr algn="ctr"/>
            <a:endParaRPr lang="en-US" sz="3600" dirty="0" smtClean="0"/>
          </a:p>
          <a:p>
            <a:pPr algn="ctr"/>
            <a:r>
              <a:rPr lang="en-US" sz="3600" dirty="0" smtClean="0"/>
              <a:t>What can Billy and Sarah learn from this situation?</a:t>
            </a:r>
          </a:p>
          <a:p>
            <a:endParaRPr lang="en-US" sz="3600" dirty="0"/>
          </a:p>
          <a:p>
            <a:pPr marL="742950" indent="-742950">
              <a:buFont typeface="+mj-lt"/>
              <a:buAutoNum type="arabicPeriod"/>
            </a:pPr>
            <a:r>
              <a:rPr lang="en-US" sz="3200" dirty="0" smtClean="0">
                <a:solidFill>
                  <a:srgbClr val="002060"/>
                </a:solidFill>
              </a:rPr>
              <a:t>Billy and Sarah enter the Hallway </a:t>
            </a:r>
            <a:r>
              <a:rPr lang="en-US" sz="3200" dirty="0" err="1" smtClean="0">
                <a:solidFill>
                  <a:srgbClr val="002060"/>
                </a:solidFill>
              </a:rPr>
              <a:t>Harrassment</a:t>
            </a:r>
            <a:r>
              <a:rPr lang="en-US" sz="3200" dirty="0" smtClean="0">
                <a:solidFill>
                  <a:srgbClr val="002060"/>
                </a:solidFill>
              </a:rPr>
              <a:t> World and witness trouble.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2.    Scene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3.    PSA Talk Back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82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4091" y="138577"/>
            <a:ext cx="10058400" cy="1609344"/>
          </a:xfrm>
        </p:spPr>
        <p:txBody>
          <a:bodyPr/>
          <a:lstStyle/>
          <a:p>
            <a:r>
              <a:rPr lang="en-US" dirty="0" smtClean="0"/>
              <a:t>Intimidation on the Bus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721" y="1747921"/>
            <a:ext cx="3901397" cy="4050792"/>
          </a:xfrm>
        </p:spPr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Cast</a:t>
            </a:r>
          </a:p>
          <a:p>
            <a:pPr marL="0" indent="0" algn="ctr">
              <a:buNone/>
            </a:pPr>
            <a:r>
              <a:rPr lang="en-US" dirty="0" smtClean="0"/>
              <a:t>Bully: </a:t>
            </a:r>
            <a:r>
              <a:rPr lang="en-US" dirty="0" err="1" smtClean="0"/>
              <a:t>Alladin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Witness: Stitch</a:t>
            </a:r>
          </a:p>
          <a:p>
            <a:pPr marL="0" indent="0" algn="ctr">
              <a:buNone/>
            </a:pPr>
            <a:r>
              <a:rPr lang="en-US" dirty="0" smtClean="0"/>
              <a:t>Victim: </a:t>
            </a:r>
            <a:r>
              <a:rPr lang="en-US" dirty="0" err="1" smtClean="0"/>
              <a:t>Lilo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Bus Driver: Lightning McQueen</a:t>
            </a:r>
          </a:p>
          <a:p>
            <a:pPr marL="0" indent="0" algn="ctr">
              <a:buNone/>
            </a:pPr>
            <a:r>
              <a:rPr lang="en-US" dirty="0" smtClean="0"/>
              <a:t>Brave Triplets (Rap Chorus)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59121" y="1747921"/>
            <a:ext cx="6787166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Situation: Target and Witness sit across the aisle from each other doing their own thing when the bully gets on and chooses to sit with the target and forces him/her over to the window side of the seat where he/she is trapped</a:t>
            </a:r>
            <a:r>
              <a:rPr lang="en-US" sz="3200" dirty="0" smtClean="0"/>
              <a:t>.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Billy &amp; Sarah enter their bus world.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Scene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PSA Talk Back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48" y="4546242"/>
            <a:ext cx="2865154" cy="197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70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569" y="0"/>
            <a:ext cx="4532462" cy="1609344"/>
          </a:xfrm>
        </p:spPr>
        <p:txBody>
          <a:bodyPr/>
          <a:lstStyle/>
          <a:p>
            <a:r>
              <a:rPr lang="en-US" dirty="0" smtClean="0"/>
              <a:t>Cyber Bullying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18" y="1109564"/>
            <a:ext cx="4708473" cy="4050792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smtClean="0">
                <a:solidFill>
                  <a:srgbClr val="0070C0"/>
                </a:solidFill>
              </a:rPr>
              <a:t>Cast</a:t>
            </a:r>
          </a:p>
          <a:p>
            <a:pPr marL="0" indent="0" algn="ctr">
              <a:buNone/>
            </a:pPr>
            <a:r>
              <a:rPr lang="en-US" dirty="0" smtClean="0"/>
              <a:t>Hulk (bullies friend)</a:t>
            </a:r>
          </a:p>
          <a:p>
            <a:pPr marL="0" indent="0" algn="ctr">
              <a:buNone/>
            </a:pPr>
            <a:r>
              <a:rPr lang="en-US" dirty="0" smtClean="0"/>
              <a:t>Wolverine (bully)</a:t>
            </a:r>
          </a:p>
          <a:p>
            <a:pPr marL="0" indent="0" algn="ctr">
              <a:buNone/>
            </a:pPr>
            <a:r>
              <a:rPr lang="en-US" dirty="0" smtClean="0"/>
              <a:t>Merida (witness)</a:t>
            </a:r>
          </a:p>
          <a:p>
            <a:pPr marL="0" indent="0" algn="ctr">
              <a:buNone/>
            </a:pPr>
            <a:r>
              <a:rPr lang="en-US" dirty="0" smtClean="0"/>
              <a:t>Rapunzel (victim)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66952" y="347730"/>
            <a:ext cx="722504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b="1" dirty="0"/>
              <a:t>Rules of the Road for </a:t>
            </a:r>
            <a:r>
              <a:rPr lang="en-US" b="1" dirty="0" smtClean="0"/>
              <a:t>Kids</a:t>
            </a:r>
          </a:p>
          <a:p>
            <a:pPr fontAlgn="base"/>
            <a:endParaRPr lang="en-US" b="1" dirty="0"/>
          </a:p>
          <a:p>
            <a:pPr fontAlgn="base"/>
            <a:r>
              <a:rPr lang="en-US" dirty="0"/>
              <a:t>1. </a:t>
            </a:r>
            <a:r>
              <a:rPr lang="en-US" b="1" dirty="0"/>
              <a:t>Guard your privacy</a:t>
            </a:r>
            <a:r>
              <a:rPr lang="en-US" dirty="0"/>
              <a:t>. What people know about you is up to you.</a:t>
            </a:r>
          </a:p>
          <a:p>
            <a:pPr fontAlgn="base"/>
            <a:r>
              <a:rPr lang="en-US" dirty="0"/>
              <a:t>2. </a:t>
            </a:r>
            <a:r>
              <a:rPr lang="en-US" b="1" dirty="0"/>
              <a:t>Protect your reputation</a:t>
            </a:r>
            <a:r>
              <a:rPr lang="en-US" dirty="0"/>
              <a:t>. Self-reflect before you self-reveal. What’s funny or edgy today could cost you tomorrow.</a:t>
            </a:r>
          </a:p>
          <a:p>
            <a:pPr fontAlgn="base"/>
            <a:r>
              <a:rPr lang="en-US" dirty="0"/>
              <a:t>3. </a:t>
            </a:r>
            <a:r>
              <a:rPr lang="en-US" b="1" dirty="0"/>
              <a:t>Nothing is private online</a:t>
            </a:r>
            <a:r>
              <a:rPr lang="en-US" dirty="0"/>
              <a:t>. Anything you say or do can be copied, pasted, and sent to gazillions of people without your permission.</a:t>
            </a:r>
          </a:p>
          <a:p>
            <a:pPr fontAlgn="base"/>
            <a:r>
              <a:rPr lang="en-US" dirty="0"/>
              <a:t>4. </a:t>
            </a:r>
            <a:r>
              <a:rPr lang="en-US" b="1" dirty="0"/>
              <a:t>Assume everyone is watching</a:t>
            </a:r>
            <a:r>
              <a:rPr lang="en-US" dirty="0"/>
              <a:t>. There’s a huge, vast audience out there. If someone is your friend’s friend, they can see everything.</a:t>
            </a:r>
          </a:p>
          <a:p>
            <a:pPr fontAlgn="base"/>
            <a:r>
              <a:rPr lang="en-US" dirty="0"/>
              <a:t>5. </a:t>
            </a:r>
            <a:r>
              <a:rPr lang="en-US" b="1" dirty="0"/>
              <a:t>Apply the Golden Rule. </a:t>
            </a:r>
            <a:r>
              <a:rPr lang="en-US" dirty="0"/>
              <a:t>If you don’t want it done to you, don’t do it to someone else.</a:t>
            </a:r>
          </a:p>
          <a:p>
            <a:pPr fontAlgn="base"/>
            <a:r>
              <a:rPr lang="en-US" dirty="0"/>
              <a:t>6. </a:t>
            </a:r>
            <a:r>
              <a:rPr lang="en-US" b="1" dirty="0"/>
              <a:t>Choose wisely</a:t>
            </a:r>
            <a:r>
              <a:rPr lang="en-US" dirty="0"/>
              <a:t>. Not all content is appropriate. You know what we mean.</a:t>
            </a:r>
          </a:p>
          <a:p>
            <a:pPr fontAlgn="base"/>
            <a:r>
              <a:rPr lang="en-US" dirty="0"/>
              <a:t>7. </a:t>
            </a:r>
            <a:r>
              <a:rPr lang="en-US" b="1" dirty="0"/>
              <a:t>Don't hide. </a:t>
            </a:r>
            <a:r>
              <a:rPr lang="en-US" dirty="0"/>
              <a:t>Using anonymity to cloak your actions doesn’t turn you into a trustworthy, responsible human being.</a:t>
            </a:r>
          </a:p>
          <a:p>
            <a:pPr fontAlgn="base"/>
            <a:r>
              <a:rPr lang="en-US" dirty="0"/>
              <a:t>8. </a:t>
            </a:r>
            <a:r>
              <a:rPr lang="en-US" b="1" dirty="0"/>
              <a:t>Think about what you see</a:t>
            </a:r>
            <a:r>
              <a:rPr lang="en-US" dirty="0"/>
              <a:t>. Just because it’s online doesn’t make it true.</a:t>
            </a:r>
          </a:p>
          <a:p>
            <a:pPr fontAlgn="base"/>
            <a:r>
              <a:rPr lang="en-US" dirty="0"/>
              <a:t>9.</a:t>
            </a:r>
            <a:r>
              <a:rPr lang="en-US" b="1" dirty="0"/>
              <a:t> Be smart, be safe</a:t>
            </a:r>
            <a:r>
              <a:rPr lang="en-US" dirty="0"/>
              <a:t>. Not everyone is who they say they are. But you know that.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4851" y="4560191"/>
            <a:ext cx="44861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 smtClean="0">
                <a:solidFill>
                  <a:srgbClr val="FF0000"/>
                </a:solidFill>
              </a:rPr>
              <a:t>Billy and Sarah enter the cyberbully world.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>
                <a:solidFill>
                  <a:srgbClr val="FF0000"/>
                </a:solidFill>
              </a:rPr>
              <a:t>Scene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>
                <a:solidFill>
                  <a:srgbClr val="FF0000"/>
                </a:solidFill>
              </a:rPr>
              <a:t>PSA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8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790701" y="1133476"/>
            <a:ext cx="455926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>
                <a:solidFill>
                  <a:srgbClr val="0066CC"/>
                </a:solidFill>
              </a:rPr>
              <a:t>Production Meetings!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170114" y="1966914"/>
            <a:ext cx="8166403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/>
              <a:t>Vital for smooth communication</a:t>
            </a:r>
          </a:p>
          <a:p>
            <a:pPr>
              <a:buFontTx/>
              <a:buChar char="•"/>
            </a:pPr>
            <a:r>
              <a:rPr lang="en-US" altLang="en-US"/>
              <a:t>Forum for open discussion amongst designers</a:t>
            </a:r>
          </a:p>
          <a:p>
            <a:pPr>
              <a:buFontTx/>
              <a:buChar char="•"/>
            </a:pPr>
            <a:r>
              <a:rPr lang="en-US" altLang="en-US"/>
              <a:t>Place to show sketches, ideas, and designs</a:t>
            </a:r>
          </a:p>
          <a:p>
            <a:pPr>
              <a:buFontTx/>
              <a:buChar char="•"/>
            </a:pPr>
            <a:endParaRPr lang="en-US" altLang="en-US"/>
          </a:p>
          <a:p>
            <a:pPr>
              <a:buFontTx/>
              <a:buChar char="•"/>
            </a:pPr>
            <a:r>
              <a:rPr lang="en-US" altLang="en-US"/>
              <a:t>Initially only the designers and director</a:t>
            </a:r>
          </a:p>
          <a:p>
            <a:pPr>
              <a:buFontTx/>
              <a:buChar char="•"/>
            </a:pPr>
            <a:r>
              <a:rPr lang="en-US" altLang="en-US"/>
              <a:t>Add stage manager and technical director once construction phase begins</a:t>
            </a:r>
          </a:p>
          <a:p>
            <a:endParaRPr lang="en-US" altLang="en-US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5334000" y="4191000"/>
            <a:ext cx="1600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063318" y="3962400"/>
            <a:ext cx="5912964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Developmental                             Informational</a:t>
            </a:r>
          </a:p>
          <a:p>
            <a:pPr algn="ctr"/>
            <a:endParaRPr lang="en-US" altLang="en-US"/>
          </a:p>
          <a:p>
            <a:pPr algn="ctr"/>
            <a:r>
              <a:rPr lang="en-US" altLang="en-US"/>
              <a:t>Communication is </a:t>
            </a:r>
            <a:r>
              <a:rPr lang="en-US" altLang="en-US" b="1">
                <a:solidFill>
                  <a:srgbClr val="6699FF"/>
                </a:solidFill>
              </a:rPr>
              <a:t>VITAL</a:t>
            </a:r>
            <a:r>
              <a:rPr lang="en-US" altLang="en-US"/>
              <a:t>!!!</a:t>
            </a:r>
          </a:p>
          <a:p>
            <a:pPr algn="ctr"/>
            <a:endParaRPr lang="en-US" altLang="en-US"/>
          </a:p>
          <a:p>
            <a:pPr algn="ctr"/>
            <a:r>
              <a:rPr lang="en-US" altLang="en-US"/>
              <a:t>(Shift now to ‘remote conferencing’ due to technology)</a:t>
            </a:r>
          </a:p>
          <a:p>
            <a:pPr algn="ctr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160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u="sng" dirty="0" smtClean="0"/>
              <a:t>DO NOW DO NOW DO NOW</a:t>
            </a:r>
            <a:endParaRPr lang="en-US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 smtClean="0"/>
              <a:t>SIT AND GET OUT YOUR …</a:t>
            </a:r>
          </a:p>
          <a:p>
            <a:pPr algn="ctr"/>
            <a:r>
              <a:rPr lang="en-US" sz="5400" dirty="0" smtClean="0">
                <a:solidFill>
                  <a:srgbClr val="00B050"/>
                </a:solidFill>
              </a:rPr>
              <a:t>COMMERCIAL BRAINSTORM WORKSHEET</a:t>
            </a:r>
          </a:p>
          <a:p>
            <a:pPr algn="ctr"/>
            <a:r>
              <a:rPr lang="en-US" sz="5400" dirty="0" smtClean="0"/>
              <a:t>GET READY TO PRESENT YOUR IDEAS TO THE CLASS.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05505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525" y="2215166"/>
            <a:ext cx="5221307" cy="29610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00" y="0"/>
            <a:ext cx="10058400" cy="1609344"/>
          </a:xfrm>
        </p:spPr>
        <p:txBody>
          <a:bodyPr/>
          <a:lstStyle/>
          <a:p>
            <a:r>
              <a:rPr lang="en-US" dirty="0" smtClean="0"/>
              <a:t>Cast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41668"/>
            <a:ext cx="10058400" cy="6716331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Billy &amp; Sarah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Hulk </a:t>
            </a:r>
            <a:r>
              <a:rPr lang="en-US" dirty="0">
                <a:solidFill>
                  <a:srgbClr val="FF0000"/>
                </a:solidFill>
              </a:rPr>
              <a:t>(bullies friend)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Wolverine (bully)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Merida (witness)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Rapunzel (victim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 marL="0" indent="0" algn="ctr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dirty="0" err="1" smtClean="0">
                <a:solidFill>
                  <a:srgbClr val="00B0F0"/>
                </a:solidFill>
              </a:rPr>
              <a:t>Alladin</a:t>
            </a:r>
            <a:r>
              <a:rPr lang="en-US" dirty="0" smtClean="0">
                <a:solidFill>
                  <a:srgbClr val="00B0F0"/>
                </a:solidFill>
              </a:rPr>
              <a:t> (bull)</a:t>
            </a:r>
            <a:endParaRPr lang="en-US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00B0F0"/>
                </a:solidFill>
              </a:rPr>
              <a:t>Stitch (witness)</a:t>
            </a:r>
            <a:endParaRPr lang="en-US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en-US" dirty="0" err="1" smtClean="0">
                <a:solidFill>
                  <a:srgbClr val="00B0F0"/>
                </a:solidFill>
              </a:rPr>
              <a:t>Lilo</a:t>
            </a:r>
            <a:r>
              <a:rPr lang="en-US" dirty="0" smtClean="0">
                <a:solidFill>
                  <a:srgbClr val="00B0F0"/>
                </a:solidFill>
              </a:rPr>
              <a:t> (victim)</a:t>
            </a:r>
            <a:endParaRPr lang="en-US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00B0F0"/>
                </a:solidFill>
              </a:rPr>
              <a:t>Lightning McQueen (bus driver)</a:t>
            </a:r>
            <a:endParaRPr lang="en-US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00B0F0"/>
                </a:solidFill>
              </a:rPr>
              <a:t>Brave Triplets (Rap Chorus</a:t>
            </a:r>
            <a:r>
              <a:rPr lang="en-US" dirty="0" smtClean="0">
                <a:solidFill>
                  <a:srgbClr val="00B0F0"/>
                </a:solidFill>
              </a:rPr>
              <a:t>)</a:t>
            </a:r>
          </a:p>
          <a:p>
            <a:pPr marL="0" indent="0" algn="ctr">
              <a:buNone/>
            </a:pPr>
            <a:endParaRPr lang="en-US" dirty="0" smtClean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00FF00"/>
                </a:solidFill>
              </a:rPr>
              <a:t>Principal Tiana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FF00"/>
                </a:solidFill>
              </a:rPr>
              <a:t>Minnie Mouse (victim)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FF00"/>
                </a:solidFill>
              </a:rPr>
              <a:t>Mickey Mouse (victim)</a:t>
            </a:r>
          </a:p>
          <a:p>
            <a:pPr marL="0" indent="0" algn="ctr">
              <a:buNone/>
            </a:pPr>
            <a:r>
              <a:rPr lang="en-US" dirty="0" err="1">
                <a:solidFill>
                  <a:srgbClr val="00FF00"/>
                </a:solidFill>
              </a:rPr>
              <a:t>Simba</a:t>
            </a:r>
            <a:r>
              <a:rPr lang="en-US" dirty="0">
                <a:solidFill>
                  <a:srgbClr val="00FF00"/>
                </a:solidFill>
              </a:rPr>
              <a:t> (bully)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898" y="501761"/>
            <a:ext cx="4227598" cy="27525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821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330241"/>
              </p:ext>
            </p:extLst>
          </p:nvPr>
        </p:nvGraphicFramePr>
        <p:xfrm>
          <a:off x="115910" y="-3005"/>
          <a:ext cx="11719775" cy="719328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137893"/>
                <a:gridCol w="3077395"/>
                <a:gridCol w="2089515"/>
                <a:gridCol w="2071017"/>
                <a:gridCol w="2343955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Name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Actors (12)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Stage Crew (2)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Front of House (2-4)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Light &amp; Sound(1-2)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1. Melvin </a:t>
                      </a:r>
                      <a:r>
                        <a:rPr lang="en-US" sz="1200" dirty="0" err="1" smtClean="0"/>
                        <a:t>Appiah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Simba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2.</a:t>
                      </a:r>
                      <a:r>
                        <a:rPr lang="en-US" sz="1200" baseline="0" dirty="0" smtClean="0"/>
                        <a:t> Marcus Barnes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Stitch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3. </a:t>
                      </a:r>
                      <a:r>
                        <a:rPr lang="en-US" sz="1200" dirty="0" err="1" smtClean="0"/>
                        <a:t>Auria</a:t>
                      </a:r>
                      <a:r>
                        <a:rPr lang="en-US" sz="1200" dirty="0" smtClean="0"/>
                        <a:t> Cook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Minnie Mouse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4. Jaylen Davis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Rap</a:t>
                      </a:r>
                      <a:r>
                        <a:rPr lang="en-US" baseline="0" dirty="0" smtClean="0"/>
                        <a:t> Chorus</a:t>
                      </a:r>
                      <a:r>
                        <a:rPr lang="en-US" baseline="0" smtClean="0"/>
                        <a:t>, Wolverine(robin)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5. </a:t>
                      </a:r>
                      <a:r>
                        <a:rPr lang="en-US" sz="1200" dirty="0" err="1" smtClean="0"/>
                        <a:t>Jahmaih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Dunhar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Stitch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6. Jordyn Davis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Rap</a:t>
                      </a:r>
                      <a:r>
                        <a:rPr lang="en-US" baseline="0" dirty="0" smtClean="0"/>
                        <a:t> Chorus/Rapunzel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7. </a:t>
                      </a:r>
                      <a:r>
                        <a:rPr lang="en-US" sz="1200" dirty="0" err="1" smtClean="0"/>
                        <a:t>Lucina</a:t>
                      </a:r>
                      <a:r>
                        <a:rPr lang="en-US" sz="1200" dirty="0" smtClean="0"/>
                        <a:t> Giles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Rapunzel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8. Malachi</a:t>
                      </a:r>
                      <a:r>
                        <a:rPr lang="en-US" sz="1200" baseline="0" dirty="0" smtClean="0"/>
                        <a:t> Moore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Rap chorus, Mickey</a:t>
                      </a:r>
                      <a:r>
                        <a:rPr lang="en-US" baseline="0" dirty="0" smtClean="0"/>
                        <a:t> Mouse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9. Johnny Morales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Aladdin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10. </a:t>
                      </a:r>
                      <a:r>
                        <a:rPr lang="en-US" sz="1200" dirty="0" err="1" smtClean="0"/>
                        <a:t>Yaslee</a:t>
                      </a:r>
                      <a:r>
                        <a:rPr lang="en-US" sz="1200" dirty="0" smtClean="0"/>
                        <a:t> Ocean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Mirada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11. </a:t>
                      </a:r>
                      <a:r>
                        <a:rPr lang="en-US" sz="1200" dirty="0" err="1" smtClean="0"/>
                        <a:t>Marihah</a:t>
                      </a:r>
                      <a:r>
                        <a:rPr lang="en-US" sz="1200" baseline="0" dirty="0" smtClean="0"/>
                        <a:t> Payton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Lilo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12. </a:t>
                      </a:r>
                      <a:r>
                        <a:rPr lang="en-US" sz="1200" dirty="0" err="1" smtClean="0"/>
                        <a:t>Ramir</a:t>
                      </a:r>
                      <a:r>
                        <a:rPr lang="en-US" sz="1200" dirty="0" smtClean="0"/>
                        <a:t> Phillips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Hulk / Rap</a:t>
                      </a:r>
                      <a:r>
                        <a:rPr lang="en-US" baseline="0" dirty="0" smtClean="0"/>
                        <a:t> Chorus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13.Gabby Pierre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Lilo</a:t>
                      </a:r>
                      <a:r>
                        <a:rPr lang="en-US" dirty="0" smtClean="0"/>
                        <a:t>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14. Dana Plummer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Sarah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15. </a:t>
                      </a:r>
                      <a:r>
                        <a:rPr lang="en-US" sz="1200" dirty="0" err="1" smtClean="0"/>
                        <a:t>Basheer</a:t>
                      </a:r>
                      <a:r>
                        <a:rPr lang="en-US" sz="1200" dirty="0" smtClean="0"/>
                        <a:t> Salem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Billy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16.Anniyah Smith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Princess</a:t>
                      </a:r>
                      <a:r>
                        <a:rPr lang="en-US" baseline="0" dirty="0" smtClean="0"/>
                        <a:t> Tianna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17. Brandon</a:t>
                      </a:r>
                      <a:r>
                        <a:rPr lang="en-US" sz="1200" baseline="0" dirty="0" smtClean="0"/>
                        <a:t> McDaniel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Lightning</a:t>
                      </a:r>
                      <a:r>
                        <a:rPr lang="en-US" baseline="0" dirty="0" smtClean="0"/>
                        <a:t> McQueen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7260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18. </a:t>
                      </a:r>
                      <a:r>
                        <a:rPr lang="en-US" sz="1200" dirty="0" err="1" smtClean="0"/>
                        <a:t>Myesha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Brogdon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Merida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884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1108"/>
            <a:ext cx="4967775" cy="1184438"/>
          </a:xfrm>
        </p:spPr>
        <p:txBody>
          <a:bodyPr>
            <a:normAutofit fontScale="90000"/>
          </a:bodyPr>
          <a:lstStyle/>
          <a:p>
            <a:r>
              <a:rPr lang="en-US" sz="4400" i="1" dirty="0" smtClean="0">
                <a:solidFill>
                  <a:srgbClr val="00B0F0"/>
                </a:solidFill>
              </a:rPr>
              <a:t>Production Roles Quiz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600" dirty="0">
                <a:latin typeface="Constantia" panose="02030602050306030303" pitchFamily="18" charset="0"/>
              </a:rPr>
              <a:t/>
            </a:r>
            <a:br>
              <a:rPr lang="en-US" sz="1600" dirty="0">
                <a:latin typeface="Constantia" panose="02030602050306030303" pitchFamily="18" charset="0"/>
              </a:rPr>
            </a:br>
            <a:r>
              <a:rPr lang="en-US" sz="1600" dirty="0" smtClean="0">
                <a:latin typeface="Constantia" panose="02030602050306030303" pitchFamily="18" charset="0"/>
              </a:rPr>
              <a:t>On a separate piece of paper, Write the correct role with it’s description on the line provided.</a:t>
            </a:r>
            <a:endParaRPr lang="en-US" sz="1600" dirty="0">
              <a:latin typeface="Constantia" panose="020306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40924"/>
            <a:ext cx="11823135" cy="6098145"/>
          </a:xfrm>
        </p:spPr>
        <p:txBody>
          <a:bodyPr>
            <a:normAutofit/>
          </a:bodyPr>
          <a:lstStyle/>
          <a:p>
            <a:r>
              <a:rPr lang="en-US" sz="1800" dirty="0" smtClean="0"/>
              <a:t>1.____________________________     A person who is in charge of the artistic vision of a production.</a:t>
            </a:r>
          </a:p>
          <a:p>
            <a:r>
              <a:rPr lang="en-US" sz="1800" dirty="0" smtClean="0"/>
              <a:t>2.____________________________     A performer in a given production.</a:t>
            </a:r>
          </a:p>
          <a:p>
            <a:r>
              <a:rPr lang="en-US" sz="1800" dirty="0" smtClean="0"/>
              <a:t>3.____________________________     The </a:t>
            </a:r>
            <a:r>
              <a:rPr lang="en-US" sz="1800" dirty="0"/>
              <a:t>person who designs, builds, and coordinates </a:t>
            </a:r>
            <a:r>
              <a:rPr lang="en-US" sz="1800" dirty="0" smtClean="0"/>
              <a:t>the construction.</a:t>
            </a:r>
          </a:p>
          <a:p>
            <a:r>
              <a:rPr lang="en-US" sz="1800" dirty="0" smtClean="0"/>
              <a:t>4.____________________________	    People who focus on “audience” needs, i.e. tickets, ushering.</a:t>
            </a:r>
          </a:p>
          <a:p>
            <a:r>
              <a:rPr lang="en-US" sz="1800" dirty="0" smtClean="0"/>
              <a:t>5.____________________________	    The “muscle” or “movers” of the production.</a:t>
            </a:r>
          </a:p>
          <a:p>
            <a:r>
              <a:rPr lang="en-US" sz="1800" dirty="0" smtClean="0"/>
              <a:t>6.____________________________      Someone who makes clothes and props for a production.</a:t>
            </a:r>
          </a:p>
          <a:p>
            <a:r>
              <a:rPr lang="en-US" sz="1800" dirty="0" smtClean="0"/>
              <a:t>7.____________________________      The lead coordinator and organizer of all backstage duties.</a:t>
            </a:r>
          </a:p>
          <a:p>
            <a:r>
              <a:rPr lang="en-US" sz="1800" dirty="0" smtClean="0"/>
              <a:t>8.____________________________      The “money” behind a production. The head-honcho.</a:t>
            </a:r>
          </a:p>
          <a:p>
            <a:r>
              <a:rPr lang="en-US" sz="1800" dirty="0" smtClean="0"/>
              <a:t>9.____________________________      The person responsible for writing the production’s script.</a:t>
            </a:r>
          </a:p>
          <a:p>
            <a:r>
              <a:rPr lang="en-US" sz="1800" dirty="0" smtClean="0"/>
              <a:t>10.___________________________      The people involved with creating the light and sound design.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4967776" y="261108"/>
            <a:ext cx="72242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Word Bank</a:t>
            </a:r>
            <a:r>
              <a:rPr lang="en-US" dirty="0" smtClean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Stage Manager	Costume Designer	Front of House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Producer		Technical Director	Stage Crew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Playwright		Actor			Director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Light &amp; Sound Designer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084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541" y="0"/>
            <a:ext cx="4687008" cy="1584101"/>
          </a:xfrm>
        </p:spPr>
        <p:txBody>
          <a:bodyPr/>
          <a:lstStyle/>
          <a:p>
            <a:r>
              <a:rPr lang="en-US" dirty="0" smtClean="0"/>
              <a:t>What is theater production?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541" y="1481071"/>
            <a:ext cx="10663707" cy="517730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4400" b="1" i="1" dirty="0" smtClean="0">
                <a:solidFill>
                  <a:srgbClr val="00B0F0"/>
                </a:solidFill>
              </a:rPr>
              <a:t>     3 Stages</a:t>
            </a:r>
          </a:p>
          <a:p>
            <a:pPr marL="0" indent="0">
              <a:buNone/>
            </a:pPr>
            <a:endParaRPr lang="en-US" sz="4400" b="1" i="1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00B050"/>
                </a:solidFill>
              </a:rPr>
              <a:t>P</a:t>
            </a:r>
            <a:r>
              <a:rPr lang="en-US" sz="3600" dirty="0" smtClean="0">
                <a:solidFill>
                  <a:srgbClr val="00B050"/>
                </a:solidFill>
              </a:rPr>
              <a:t>re-production: </a:t>
            </a:r>
            <a:r>
              <a:rPr lang="en-US" dirty="0" smtClean="0"/>
              <a:t>Prep work before the show begins rehearsals</a:t>
            </a:r>
          </a:p>
          <a:p>
            <a:pPr lvl="1"/>
            <a:r>
              <a:rPr lang="en-US" dirty="0" smtClean="0"/>
              <a:t>Auditions, Design formulation,  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00B050"/>
                </a:solidFill>
              </a:rPr>
              <a:t>Production: </a:t>
            </a:r>
            <a:r>
              <a:rPr lang="en-US" dirty="0" smtClean="0"/>
              <a:t>The nitty-gritty</a:t>
            </a:r>
          </a:p>
          <a:p>
            <a:pPr lvl="1"/>
            <a:r>
              <a:rPr lang="en-US" dirty="0" smtClean="0"/>
              <a:t>Rehearsals, Stag/costume development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00B050"/>
                </a:solidFill>
              </a:rPr>
              <a:t>Post-production: </a:t>
            </a:r>
            <a:r>
              <a:rPr lang="en-US" dirty="0" smtClean="0"/>
              <a:t>The tie ups</a:t>
            </a:r>
          </a:p>
          <a:p>
            <a:pPr lvl="1"/>
            <a:r>
              <a:rPr lang="en-US" dirty="0" smtClean="0"/>
              <a:t>Editing, Reflection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49" y="143277"/>
            <a:ext cx="6413564" cy="3591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702" y="4234129"/>
            <a:ext cx="2546014" cy="242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7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949" y="484632"/>
            <a:ext cx="10663299" cy="1609344"/>
          </a:xfrm>
        </p:spPr>
        <p:txBody>
          <a:bodyPr>
            <a:normAutofit/>
          </a:bodyPr>
          <a:lstStyle/>
          <a:p>
            <a:pPr algn="ctr"/>
            <a:r>
              <a:rPr lang="en-US" sz="4400" i="1" dirty="0" smtClean="0">
                <a:solidFill>
                  <a:srgbClr val="FF0066"/>
                </a:solidFill>
                <a:latin typeface="AR DARLING" panose="02000000000000000000" pitchFamily="2" charset="0"/>
              </a:rPr>
              <a:t>Do now do now do now do now</a:t>
            </a:r>
            <a:endParaRPr lang="en-US" sz="4400" i="1" dirty="0">
              <a:solidFill>
                <a:srgbClr val="FF0066"/>
              </a:solidFill>
              <a:latin typeface="AR DARLING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en-US" sz="2400" dirty="0" smtClean="0"/>
              <a:t>Continue your Company’s Invention Creation!</a:t>
            </a:r>
          </a:p>
          <a:p>
            <a:pPr algn="ctr"/>
            <a:r>
              <a:rPr lang="en-US" sz="2400" dirty="0" smtClean="0"/>
              <a:t>Each designer is responsible for their Company’s design…</a:t>
            </a:r>
          </a:p>
          <a:p>
            <a:pPr algn="ctr"/>
            <a:endParaRPr lang="en-US" sz="2400" dirty="0" smtClean="0"/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Sound </a:t>
            </a:r>
            <a:r>
              <a:rPr lang="en-US" sz="2800" dirty="0" smtClean="0"/>
              <a:t>– Complete your jingle.</a:t>
            </a:r>
          </a:p>
          <a:p>
            <a:pPr lvl="1"/>
            <a:r>
              <a:rPr lang="en-US" sz="2800" dirty="0" smtClean="0">
                <a:solidFill>
                  <a:srgbClr val="FFC000"/>
                </a:solidFill>
              </a:rPr>
              <a:t>Costume</a:t>
            </a:r>
            <a:r>
              <a:rPr lang="en-US" sz="2800" dirty="0" smtClean="0"/>
              <a:t> – Draw and color character costumes</a:t>
            </a:r>
          </a:p>
          <a:p>
            <a:pPr lvl="1"/>
            <a:r>
              <a:rPr lang="en-US" sz="2800" dirty="0" smtClean="0">
                <a:solidFill>
                  <a:srgbClr val="00B050"/>
                </a:solidFill>
              </a:rPr>
              <a:t>Playwright</a:t>
            </a:r>
            <a:r>
              <a:rPr lang="en-US" sz="2800" dirty="0" smtClean="0"/>
              <a:t> – Complete Plot Structure worksheet (Director will assist)</a:t>
            </a:r>
          </a:p>
          <a:p>
            <a:pPr lvl="1"/>
            <a:r>
              <a:rPr lang="en-US" sz="2800" dirty="0" smtClean="0">
                <a:solidFill>
                  <a:srgbClr val="00B0F0"/>
                </a:solidFill>
              </a:rPr>
              <a:t>Publicity</a:t>
            </a:r>
            <a:r>
              <a:rPr lang="en-US" sz="2800" dirty="0" smtClean="0"/>
              <a:t> – Complete the Logo Design with detailed color illustration.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7822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828800" y="1063625"/>
            <a:ext cx="8534400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b="1">
                <a:solidFill>
                  <a:srgbClr val="0066CC"/>
                </a:solidFill>
              </a:rPr>
              <a:t>The Rehearsal Process</a:t>
            </a:r>
          </a:p>
          <a:p>
            <a:endParaRPr lang="en-US" altLang="en-US" sz="1000" b="1">
              <a:solidFill>
                <a:srgbClr val="0066CC"/>
              </a:solidFill>
            </a:endParaRPr>
          </a:p>
          <a:p>
            <a:endParaRPr lang="en-US" altLang="en-US" sz="1000">
              <a:solidFill>
                <a:srgbClr val="0066CC"/>
              </a:solidFill>
            </a:endParaRPr>
          </a:p>
          <a:p>
            <a:r>
              <a:rPr lang="en-US" altLang="en-US" b="1"/>
              <a:t>Technical rehearsals</a:t>
            </a:r>
            <a:r>
              <a:rPr lang="en-US" altLang="en-US"/>
              <a:t> </a:t>
            </a:r>
          </a:p>
          <a:p>
            <a:pPr lvl="1">
              <a:buClr>
                <a:srgbClr val="0066CC"/>
              </a:buClr>
              <a:buFont typeface="Wingdings" panose="05000000000000000000" pitchFamily="2" charset="2"/>
              <a:buChar char="ü"/>
            </a:pPr>
            <a:r>
              <a:rPr lang="en-US" altLang="en-US"/>
              <a:t> Devoted to integrating the sets, props, lighting, and sound with the performers</a:t>
            </a:r>
          </a:p>
          <a:p>
            <a:pPr lvl="1">
              <a:buClr>
                <a:srgbClr val="0066CC"/>
              </a:buClr>
              <a:buFont typeface="Wingdings" panose="05000000000000000000" pitchFamily="2" charset="2"/>
              <a:buChar char="ü"/>
            </a:pPr>
            <a:r>
              <a:rPr lang="en-US" altLang="en-US"/>
              <a:t> Focus on discovering patterns and timing for cues and shifts</a:t>
            </a:r>
          </a:p>
          <a:p>
            <a:pPr lvl="1">
              <a:buClr>
                <a:srgbClr val="0066CC"/>
              </a:buClr>
              <a:buFont typeface="Wingdings" panose="05000000000000000000" pitchFamily="2" charset="2"/>
              <a:buNone/>
            </a:pPr>
            <a:endParaRPr lang="en-US" altLang="en-US" sz="800"/>
          </a:p>
          <a:p>
            <a:r>
              <a:rPr lang="en-US" altLang="en-US" b="1"/>
              <a:t>Shift rehearsals</a:t>
            </a:r>
          </a:p>
          <a:p>
            <a:pPr lvl="1">
              <a:buClr>
                <a:srgbClr val="0066CC"/>
              </a:buClr>
              <a:buFont typeface="Wingdings" panose="05000000000000000000" pitchFamily="2" charset="2"/>
              <a:buChar char="ü"/>
            </a:pPr>
            <a:r>
              <a:rPr lang="en-US" altLang="en-US"/>
              <a:t> Devoted to choreographing the scenery changes</a:t>
            </a:r>
          </a:p>
          <a:p>
            <a:pPr lvl="1">
              <a:buClr>
                <a:srgbClr val="0066CC"/>
              </a:buClr>
              <a:buFont typeface="Wingdings" panose="05000000000000000000" pitchFamily="2" charset="2"/>
              <a:buChar char="ü"/>
            </a:pPr>
            <a:r>
              <a:rPr lang="en-US" altLang="en-US"/>
              <a:t> Controlled by the stage manager, director, and technical director</a:t>
            </a:r>
          </a:p>
          <a:p>
            <a:pPr lvl="1">
              <a:buClr>
                <a:srgbClr val="0066CC"/>
              </a:buClr>
              <a:buFont typeface="Wingdings" panose="05000000000000000000" pitchFamily="2" charset="2"/>
              <a:buNone/>
            </a:pPr>
            <a:endParaRPr lang="en-US" altLang="en-US" sz="800"/>
          </a:p>
          <a:p>
            <a:r>
              <a:rPr lang="en-US" altLang="en-US" b="1"/>
              <a:t>Lighting rehearsals</a:t>
            </a:r>
          </a:p>
          <a:p>
            <a:pPr lvl="1">
              <a:buClr>
                <a:srgbClr val="0066CC"/>
              </a:buClr>
              <a:buFont typeface="Wingdings" panose="05000000000000000000" pitchFamily="2" charset="2"/>
              <a:buChar char="ü"/>
            </a:pPr>
            <a:r>
              <a:rPr lang="en-US" altLang="en-US"/>
              <a:t> Devoted to cueing the show – establishes timing and intensity</a:t>
            </a:r>
          </a:p>
          <a:p>
            <a:pPr lvl="1">
              <a:buClr>
                <a:srgbClr val="0066CC"/>
              </a:buClr>
              <a:buFont typeface="Wingdings" panose="05000000000000000000" pitchFamily="2" charset="2"/>
              <a:buChar char="ü"/>
            </a:pPr>
            <a:r>
              <a:rPr lang="en-US" altLang="en-US"/>
              <a:t> Precedes the first technical rehearsal</a:t>
            </a:r>
          </a:p>
          <a:p>
            <a:pPr lvl="1">
              <a:buClr>
                <a:srgbClr val="0066CC"/>
              </a:buClr>
              <a:buFont typeface="Wingdings" panose="05000000000000000000" pitchFamily="2" charset="2"/>
              <a:buNone/>
            </a:pPr>
            <a:endParaRPr lang="en-US" altLang="en-US" sz="800"/>
          </a:p>
          <a:p>
            <a:r>
              <a:rPr lang="en-US" altLang="en-US" b="1"/>
              <a:t>Dress rehearsals</a:t>
            </a:r>
          </a:p>
          <a:p>
            <a:pPr lvl="1">
              <a:buClr>
                <a:srgbClr val="0066CC"/>
              </a:buClr>
              <a:buFont typeface="Wingdings" panose="05000000000000000000" pitchFamily="2" charset="2"/>
              <a:buChar char="ü"/>
            </a:pPr>
            <a:r>
              <a:rPr lang="en-US" altLang="en-US"/>
              <a:t> Occurs during the end of ‘tech’ week</a:t>
            </a:r>
          </a:p>
          <a:p>
            <a:pPr lvl="1">
              <a:buClr>
                <a:srgbClr val="0066CC"/>
              </a:buClr>
              <a:buFont typeface="Wingdings" panose="05000000000000000000" pitchFamily="2" charset="2"/>
              <a:buChar char="ü"/>
            </a:pPr>
            <a:r>
              <a:rPr lang="en-US" altLang="en-US"/>
              <a:t> Incorporates the costumes into the process</a:t>
            </a:r>
          </a:p>
        </p:txBody>
      </p:sp>
    </p:spTree>
    <p:extLst>
      <p:ext uri="{BB962C8B-B14F-4D97-AF65-F5344CB8AC3E}">
        <p14:creationId xmlns:p14="http://schemas.microsoft.com/office/powerpoint/2010/main" val="101001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51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51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1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45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12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49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512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53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512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 bldLvl="2" advAuto="200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743201" y="2209800"/>
            <a:ext cx="64801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200189" y="410136"/>
            <a:ext cx="746922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800" b="1" dirty="0">
                <a:solidFill>
                  <a:srgbClr val="00FF00"/>
                </a:solidFill>
              </a:rPr>
              <a:t>The Production Concept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200189" y="1685814"/>
            <a:ext cx="746760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400" dirty="0"/>
              <a:t>The central creative idea that unifies the artistic vision of the producer, director, and designers.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395208" y="5291380"/>
            <a:ext cx="920758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66CC"/>
              </a:buClr>
              <a:buFont typeface="Wingdings" panose="05000000000000000000" pitchFamily="2" charset="2"/>
              <a:buChar char="Ø"/>
            </a:pPr>
            <a:r>
              <a:rPr lang="en-US" altLang="en-US" sz="2400" dirty="0"/>
              <a:t> </a:t>
            </a:r>
            <a:r>
              <a:rPr lang="en-US" altLang="en-US" sz="2400" i="1" dirty="0">
                <a:solidFill>
                  <a:srgbClr val="FFFF00"/>
                </a:solidFill>
              </a:rPr>
              <a:t>Represents all ‘points of view’ involved in the creative process</a:t>
            </a:r>
          </a:p>
          <a:p>
            <a:pPr>
              <a:buClr>
                <a:srgbClr val="0066CC"/>
              </a:buClr>
              <a:buFont typeface="Wingdings" panose="05000000000000000000" pitchFamily="2" charset="2"/>
              <a:buChar char="Ø"/>
            </a:pPr>
            <a:r>
              <a:rPr lang="en-US" altLang="en-US" sz="2400" i="1" dirty="0">
                <a:solidFill>
                  <a:srgbClr val="FFFF00"/>
                </a:solidFill>
              </a:rPr>
              <a:t> Director controls the ‘unified vision’ of the whole</a:t>
            </a:r>
          </a:p>
          <a:p>
            <a:pPr>
              <a:buClr>
                <a:srgbClr val="0066CC"/>
              </a:buClr>
              <a:buFont typeface="Wingdings" panose="05000000000000000000" pitchFamily="2" charset="2"/>
              <a:buChar char="Ø"/>
            </a:pPr>
            <a:r>
              <a:rPr lang="en-US" altLang="en-US" sz="2400" i="1" dirty="0">
                <a:solidFill>
                  <a:srgbClr val="FFFF00"/>
                </a:solidFill>
              </a:rPr>
              <a:t> Designers create the pieces that support this world of the pla</a:t>
            </a:r>
            <a:r>
              <a:rPr lang="en-US" altLang="en-US" i="1" dirty="0">
                <a:solidFill>
                  <a:srgbClr val="FFFF00"/>
                </a:solidFill>
              </a:rPr>
              <a:t>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253" y="825634"/>
            <a:ext cx="3918135" cy="4242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846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" grpId="0"/>
      <p:bldP spid="4107" grpId="0" build="p" advAuto="100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922" y="362136"/>
            <a:ext cx="10058400" cy="1609344"/>
          </a:xfrm>
        </p:spPr>
        <p:txBody>
          <a:bodyPr/>
          <a:lstStyle/>
          <a:p>
            <a:r>
              <a:rPr lang="en-US" dirty="0" smtClean="0"/>
              <a:t>Production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err="1" smtClean="0"/>
              <a:t>ROles</a:t>
            </a:r>
            <a:endParaRPr lang="en-US" dirty="0"/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6913242"/>
              </p:ext>
            </p:extLst>
          </p:nvPr>
        </p:nvGraphicFramePr>
        <p:xfrm>
          <a:off x="103932" y="216976"/>
          <a:ext cx="12088068" cy="6492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496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0" y="329184"/>
            <a:ext cx="3438144" cy="1326321"/>
          </a:xfrm>
        </p:spPr>
        <p:txBody>
          <a:bodyPr>
            <a:normAutofit/>
          </a:bodyPr>
          <a:lstStyle/>
          <a:p>
            <a:r>
              <a:rPr lang="en-US" dirty="0" smtClean="0"/>
              <a:t>Production team 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6338246"/>
              </p:ext>
            </p:extLst>
          </p:nvPr>
        </p:nvGraphicFramePr>
        <p:xfrm>
          <a:off x="225852" y="0"/>
          <a:ext cx="12088068" cy="673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4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21" name="Group 77"/>
          <p:cNvGrpSpPr>
            <a:grpSpLocks/>
          </p:cNvGrpSpPr>
          <p:nvPr/>
        </p:nvGrpSpPr>
        <p:grpSpPr bwMode="auto">
          <a:xfrm>
            <a:off x="1676400" y="933451"/>
            <a:ext cx="8763000" cy="5394325"/>
            <a:chOff x="96" y="764"/>
            <a:chExt cx="5520" cy="3398"/>
          </a:xfrm>
        </p:grpSpPr>
        <p:grpSp>
          <p:nvGrpSpPr>
            <p:cNvPr id="6220" name="Group 76"/>
            <p:cNvGrpSpPr>
              <a:grpSpLocks/>
            </p:cNvGrpSpPr>
            <p:nvPr/>
          </p:nvGrpSpPr>
          <p:grpSpPr bwMode="auto">
            <a:xfrm>
              <a:off x="240" y="1296"/>
              <a:ext cx="1440" cy="1632"/>
              <a:chOff x="240" y="1296"/>
              <a:chExt cx="1440" cy="1632"/>
            </a:xfrm>
          </p:grpSpPr>
          <p:sp>
            <p:nvSpPr>
              <p:cNvPr id="6190" name="Line 46"/>
              <p:cNvSpPr>
                <a:spLocks noChangeShapeType="1"/>
              </p:cNvSpPr>
              <p:nvPr/>
            </p:nvSpPr>
            <p:spPr bwMode="auto">
              <a:xfrm>
                <a:off x="480" y="1296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6219" name="Group 75"/>
              <p:cNvGrpSpPr>
                <a:grpSpLocks/>
              </p:cNvGrpSpPr>
              <p:nvPr/>
            </p:nvGrpSpPr>
            <p:grpSpPr bwMode="auto">
              <a:xfrm>
                <a:off x="240" y="2784"/>
                <a:ext cx="1440" cy="144"/>
                <a:chOff x="240" y="2784"/>
                <a:chExt cx="1440" cy="144"/>
              </a:xfrm>
            </p:grpSpPr>
            <p:grpSp>
              <p:nvGrpSpPr>
                <p:cNvPr id="6218" name="Group 74"/>
                <p:cNvGrpSpPr>
                  <a:grpSpLocks/>
                </p:cNvGrpSpPr>
                <p:nvPr/>
              </p:nvGrpSpPr>
              <p:grpSpPr bwMode="auto">
                <a:xfrm>
                  <a:off x="240" y="2784"/>
                  <a:ext cx="1440" cy="144"/>
                  <a:chOff x="240" y="2784"/>
                  <a:chExt cx="1440" cy="144"/>
                </a:xfrm>
              </p:grpSpPr>
              <p:sp>
                <p:nvSpPr>
                  <p:cNvPr id="6193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240" y="2784"/>
                    <a:ext cx="144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94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240" y="2784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95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912" y="2784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6196" name="Line 52"/>
                <p:cNvSpPr>
                  <a:spLocks noChangeShapeType="1"/>
                </p:cNvSpPr>
                <p:nvPr/>
              </p:nvSpPr>
              <p:spPr bwMode="auto">
                <a:xfrm>
                  <a:off x="1680" y="278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6148" name="Rectangle 4"/>
            <p:cNvSpPr>
              <a:spLocks noChangeArrowheads="1"/>
            </p:cNvSpPr>
            <p:nvPr/>
          </p:nvSpPr>
          <p:spPr bwMode="auto">
            <a:xfrm>
              <a:off x="3817" y="764"/>
              <a:ext cx="776" cy="233"/>
            </a:xfrm>
            <a:prstGeom prst="rect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en-US" b="1">
                  <a:solidFill>
                    <a:schemeClr val="bg1"/>
                  </a:solidFill>
                </a:rPr>
                <a:t>Producer</a:t>
              </a:r>
            </a:p>
          </p:txBody>
        </p:sp>
        <p:grpSp>
          <p:nvGrpSpPr>
            <p:cNvPr id="6182" name="Group 38"/>
            <p:cNvGrpSpPr>
              <a:grpSpLocks/>
            </p:cNvGrpSpPr>
            <p:nvPr/>
          </p:nvGrpSpPr>
          <p:grpSpPr bwMode="auto">
            <a:xfrm>
              <a:off x="240" y="1156"/>
              <a:ext cx="5328" cy="227"/>
              <a:chOff x="240" y="1104"/>
              <a:chExt cx="5328" cy="227"/>
            </a:xfrm>
          </p:grpSpPr>
          <p:sp>
            <p:nvSpPr>
              <p:cNvPr id="6156" name="Rectangle 12"/>
              <p:cNvSpPr>
                <a:spLocks noChangeArrowheads="1"/>
              </p:cNvSpPr>
              <p:nvPr/>
            </p:nvSpPr>
            <p:spPr bwMode="auto">
              <a:xfrm>
                <a:off x="240" y="1104"/>
                <a:ext cx="505" cy="218"/>
              </a:xfrm>
              <a:prstGeom prst="rect">
                <a:avLst/>
              </a:prstGeom>
              <a:solidFill>
                <a:schemeClr val="accent2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en-US" sz="1600">
                    <a:solidFill>
                      <a:schemeClr val="bg1"/>
                    </a:solidFill>
                  </a:rPr>
                  <a:t>Scenic</a:t>
                </a:r>
              </a:p>
            </p:txBody>
          </p:sp>
          <p:sp>
            <p:nvSpPr>
              <p:cNvPr id="6157" name="Rectangle 13"/>
              <p:cNvSpPr>
                <a:spLocks noChangeArrowheads="1"/>
              </p:cNvSpPr>
              <p:nvPr/>
            </p:nvSpPr>
            <p:spPr bwMode="auto">
              <a:xfrm>
                <a:off x="810" y="1115"/>
                <a:ext cx="645" cy="213"/>
              </a:xfrm>
              <a:prstGeom prst="rect">
                <a:avLst/>
              </a:prstGeom>
              <a:solidFill>
                <a:schemeClr val="accent2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en-US" sz="1600">
                    <a:solidFill>
                      <a:schemeClr val="bg1"/>
                    </a:solidFill>
                  </a:rPr>
                  <a:t>Costume</a:t>
                </a:r>
              </a:p>
            </p:txBody>
          </p:sp>
          <p:sp>
            <p:nvSpPr>
              <p:cNvPr id="6158" name="Rectangle 14"/>
              <p:cNvSpPr>
                <a:spLocks noChangeArrowheads="1"/>
              </p:cNvSpPr>
              <p:nvPr/>
            </p:nvSpPr>
            <p:spPr bwMode="auto">
              <a:xfrm>
                <a:off x="1524" y="1118"/>
                <a:ext cx="607" cy="213"/>
              </a:xfrm>
              <a:prstGeom prst="rect">
                <a:avLst/>
              </a:prstGeom>
              <a:solidFill>
                <a:schemeClr val="accent2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en-US" sz="1600">
                    <a:solidFill>
                      <a:schemeClr val="bg1"/>
                    </a:solidFill>
                  </a:rPr>
                  <a:t>Lighting</a:t>
                </a:r>
              </a:p>
            </p:txBody>
          </p:sp>
          <p:sp>
            <p:nvSpPr>
              <p:cNvPr id="6159" name="Rectangle 15"/>
              <p:cNvSpPr>
                <a:spLocks noChangeArrowheads="1"/>
              </p:cNvSpPr>
              <p:nvPr/>
            </p:nvSpPr>
            <p:spPr bwMode="auto">
              <a:xfrm>
                <a:off x="2208" y="1113"/>
                <a:ext cx="491" cy="218"/>
              </a:xfrm>
              <a:prstGeom prst="rect">
                <a:avLst/>
              </a:prstGeom>
              <a:solidFill>
                <a:schemeClr val="accent2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en-US" sz="1600">
                    <a:solidFill>
                      <a:schemeClr val="bg1"/>
                    </a:solidFill>
                  </a:rPr>
                  <a:t>Sound</a:t>
                </a:r>
              </a:p>
            </p:txBody>
          </p:sp>
          <p:sp>
            <p:nvSpPr>
              <p:cNvPr id="6160" name="Rectangle 16"/>
              <p:cNvSpPr>
                <a:spLocks noChangeArrowheads="1"/>
              </p:cNvSpPr>
              <p:nvPr/>
            </p:nvSpPr>
            <p:spPr bwMode="auto">
              <a:xfrm>
                <a:off x="2772" y="1115"/>
                <a:ext cx="753" cy="213"/>
              </a:xfrm>
              <a:prstGeom prst="rect">
                <a:avLst/>
              </a:prstGeom>
              <a:solidFill>
                <a:schemeClr val="accent2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en-US" sz="1600">
                    <a:solidFill>
                      <a:schemeClr val="bg1"/>
                    </a:solidFill>
                  </a:rPr>
                  <a:t>Playwright</a:t>
                </a:r>
              </a:p>
            </p:txBody>
          </p:sp>
          <p:sp>
            <p:nvSpPr>
              <p:cNvPr id="6161" name="Rectangle 17"/>
              <p:cNvSpPr>
                <a:spLocks noChangeArrowheads="1"/>
              </p:cNvSpPr>
              <p:nvPr/>
            </p:nvSpPr>
            <p:spPr bwMode="auto">
              <a:xfrm>
                <a:off x="3584" y="1115"/>
                <a:ext cx="603" cy="213"/>
              </a:xfrm>
              <a:prstGeom prst="rect">
                <a:avLst/>
              </a:prstGeom>
              <a:solidFill>
                <a:schemeClr val="accent2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en-US" sz="1600">
                    <a:solidFill>
                      <a:schemeClr val="bg1"/>
                    </a:solidFill>
                  </a:rPr>
                  <a:t>Director</a:t>
                </a:r>
              </a:p>
            </p:txBody>
          </p:sp>
          <p:sp>
            <p:nvSpPr>
              <p:cNvPr id="6162" name="Rectangle 18"/>
              <p:cNvSpPr>
                <a:spLocks noChangeArrowheads="1"/>
              </p:cNvSpPr>
              <p:nvPr/>
            </p:nvSpPr>
            <p:spPr bwMode="auto">
              <a:xfrm>
                <a:off x="4249" y="1115"/>
                <a:ext cx="1319" cy="213"/>
              </a:xfrm>
              <a:prstGeom prst="rect">
                <a:avLst/>
              </a:prstGeom>
              <a:solidFill>
                <a:schemeClr val="accent2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en-US" sz="1600">
                    <a:solidFill>
                      <a:schemeClr val="bg1"/>
                    </a:solidFill>
                  </a:rPr>
                  <a:t>Production Manager</a:t>
                </a:r>
              </a:p>
            </p:txBody>
          </p:sp>
        </p:grpSp>
        <p:sp>
          <p:nvSpPr>
            <p:cNvPr id="6164" name="Rectangle 20"/>
            <p:cNvSpPr>
              <a:spLocks noChangeArrowheads="1"/>
            </p:cNvSpPr>
            <p:nvPr/>
          </p:nvSpPr>
          <p:spPr bwMode="auto">
            <a:xfrm>
              <a:off x="3648" y="1492"/>
              <a:ext cx="476" cy="198"/>
            </a:xfrm>
            <a:prstGeom prst="rect">
              <a:avLst/>
            </a:prstGeom>
            <a:solidFill>
              <a:srgbClr val="6699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en-US" sz="1400" b="1">
                  <a:solidFill>
                    <a:schemeClr val="bg1"/>
                  </a:solidFill>
                </a:rPr>
                <a:t>Actors</a:t>
              </a:r>
            </a:p>
          </p:txBody>
        </p:sp>
        <p:sp>
          <p:nvSpPr>
            <p:cNvPr id="6163" name="Rectangle 19"/>
            <p:cNvSpPr>
              <a:spLocks noChangeArrowheads="1"/>
            </p:cNvSpPr>
            <p:nvPr/>
          </p:nvSpPr>
          <p:spPr bwMode="auto">
            <a:xfrm>
              <a:off x="4161" y="1494"/>
              <a:ext cx="946" cy="194"/>
            </a:xfrm>
            <a:prstGeom prst="rect">
              <a:avLst/>
            </a:prstGeom>
            <a:solidFill>
              <a:srgbClr val="6699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en-US" sz="1400" b="1">
                  <a:solidFill>
                    <a:schemeClr val="bg1"/>
                  </a:solidFill>
                </a:rPr>
                <a:t>Stage Manager</a:t>
              </a:r>
            </a:p>
          </p:txBody>
        </p:sp>
        <p:grpSp>
          <p:nvGrpSpPr>
            <p:cNvPr id="6215" name="Group 71"/>
            <p:cNvGrpSpPr>
              <a:grpSpLocks/>
            </p:cNvGrpSpPr>
            <p:nvPr/>
          </p:nvGrpSpPr>
          <p:grpSpPr bwMode="auto">
            <a:xfrm>
              <a:off x="4204" y="1732"/>
              <a:ext cx="1177" cy="332"/>
              <a:chOff x="4204" y="1732"/>
              <a:chExt cx="1177" cy="332"/>
            </a:xfrm>
          </p:grpSpPr>
          <p:sp>
            <p:nvSpPr>
              <p:cNvPr id="6165" name="Rectangle 21"/>
              <p:cNvSpPr>
                <a:spLocks noChangeArrowheads="1"/>
              </p:cNvSpPr>
              <p:nvPr/>
            </p:nvSpPr>
            <p:spPr bwMode="auto">
              <a:xfrm>
                <a:off x="4204" y="1732"/>
                <a:ext cx="479" cy="332"/>
              </a:xfrm>
              <a:prstGeom prst="rect">
                <a:avLst/>
              </a:prstGeom>
              <a:solidFill>
                <a:srgbClr val="6699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algn="ctr"/>
                <a:r>
                  <a:rPr lang="en-US" altLang="en-US" sz="1400" b="1">
                    <a:solidFill>
                      <a:schemeClr val="bg1"/>
                    </a:solidFill>
                  </a:rPr>
                  <a:t>Stage crew</a:t>
                </a:r>
              </a:p>
            </p:txBody>
          </p:sp>
          <p:sp>
            <p:nvSpPr>
              <p:cNvPr id="6166" name="Rectangle 22"/>
              <p:cNvSpPr>
                <a:spLocks noChangeArrowheads="1"/>
              </p:cNvSpPr>
              <p:nvPr/>
            </p:nvSpPr>
            <p:spPr bwMode="auto">
              <a:xfrm>
                <a:off x="4727" y="1733"/>
                <a:ext cx="654" cy="330"/>
              </a:xfrm>
              <a:prstGeom prst="rect">
                <a:avLst/>
              </a:prstGeom>
              <a:solidFill>
                <a:srgbClr val="6699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en-US" sz="1400" b="1">
                    <a:solidFill>
                      <a:schemeClr val="bg1"/>
                    </a:solidFill>
                  </a:rPr>
                  <a:t>Wardrobe</a:t>
                </a:r>
              </a:p>
              <a:p>
                <a:pPr algn="ctr"/>
                <a:r>
                  <a:rPr lang="en-US" altLang="en-US" sz="1400" b="1">
                    <a:solidFill>
                      <a:schemeClr val="bg1"/>
                    </a:solidFill>
                  </a:rPr>
                  <a:t>run crew</a:t>
                </a:r>
              </a:p>
            </p:txBody>
          </p:sp>
        </p:grpSp>
        <p:sp>
          <p:nvSpPr>
            <p:cNvPr id="6167" name="Rectangle 23"/>
            <p:cNvSpPr>
              <a:spLocks noChangeArrowheads="1"/>
            </p:cNvSpPr>
            <p:nvPr/>
          </p:nvSpPr>
          <p:spPr bwMode="auto">
            <a:xfrm>
              <a:off x="2400" y="1444"/>
              <a:ext cx="490" cy="332"/>
            </a:xfrm>
            <a:prstGeom prst="rect">
              <a:avLst/>
            </a:prstGeom>
            <a:solidFill>
              <a:srgbClr val="6699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altLang="en-US" sz="1400" b="1">
                  <a:solidFill>
                    <a:schemeClr val="bg1"/>
                  </a:solidFill>
                </a:rPr>
                <a:t>Sound crew</a:t>
              </a:r>
            </a:p>
          </p:txBody>
        </p:sp>
        <p:grpSp>
          <p:nvGrpSpPr>
            <p:cNvPr id="6185" name="Group 41"/>
            <p:cNvGrpSpPr>
              <a:grpSpLocks/>
            </p:cNvGrpSpPr>
            <p:nvPr/>
          </p:nvGrpSpPr>
          <p:grpSpPr bwMode="auto">
            <a:xfrm>
              <a:off x="1584" y="1444"/>
              <a:ext cx="768" cy="648"/>
              <a:chOff x="1584" y="1392"/>
              <a:chExt cx="768" cy="648"/>
            </a:xfrm>
          </p:grpSpPr>
          <p:sp>
            <p:nvSpPr>
              <p:cNvPr id="6168" name="Rectangle 24"/>
              <p:cNvSpPr>
                <a:spLocks noChangeArrowheads="1"/>
              </p:cNvSpPr>
              <p:nvPr/>
            </p:nvSpPr>
            <p:spPr bwMode="auto">
              <a:xfrm>
                <a:off x="1584" y="1392"/>
                <a:ext cx="768" cy="332"/>
              </a:xfrm>
              <a:prstGeom prst="rect">
                <a:avLst/>
              </a:prstGeom>
              <a:solidFill>
                <a:srgbClr val="6699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algn="ctr"/>
                <a:r>
                  <a:rPr lang="en-US" altLang="en-US" sz="1400" b="1">
                    <a:solidFill>
                      <a:schemeClr val="bg1"/>
                    </a:solidFill>
                  </a:rPr>
                  <a:t>Master</a:t>
                </a:r>
              </a:p>
              <a:p>
                <a:pPr algn="ctr"/>
                <a:r>
                  <a:rPr lang="en-US" altLang="en-US" sz="1400" b="1">
                    <a:solidFill>
                      <a:schemeClr val="bg1"/>
                    </a:solidFill>
                  </a:rPr>
                  <a:t>electrician</a:t>
                </a:r>
              </a:p>
            </p:txBody>
          </p:sp>
          <p:sp>
            <p:nvSpPr>
              <p:cNvPr id="6169" name="Rectangle 25"/>
              <p:cNvSpPr>
                <a:spLocks noChangeArrowheads="1"/>
              </p:cNvSpPr>
              <p:nvPr/>
            </p:nvSpPr>
            <p:spPr bwMode="auto">
              <a:xfrm>
                <a:off x="1584" y="1710"/>
                <a:ext cx="768" cy="330"/>
              </a:xfrm>
              <a:prstGeom prst="rect">
                <a:avLst/>
              </a:prstGeom>
              <a:solidFill>
                <a:srgbClr val="6699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algn="ctr"/>
                <a:r>
                  <a:rPr lang="en-US" altLang="en-US" sz="1400" b="1">
                    <a:solidFill>
                      <a:schemeClr val="bg1"/>
                    </a:solidFill>
                  </a:rPr>
                  <a:t>Electricians</a:t>
                </a:r>
              </a:p>
            </p:txBody>
          </p:sp>
        </p:grpSp>
        <p:grpSp>
          <p:nvGrpSpPr>
            <p:cNvPr id="6184" name="Group 40"/>
            <p:cNvGrpSpPr>
              <a:grpSpLocks/>
            </p:cNvGrpSpPr>
            <p:nvPr/>
          </p:nvGrpSpPr>
          <p:grpSpPr bwMode="auto">
            <a:xfrm>
              <a:off x="816" y="1444"/>
              <a:ext cx="720" cy="1244"/>
              <a:chOff x="816" y="1392"/>
              <a:chExt cx="720" cy="1244"/>
            </a:xfrm>
          </p:grpSpPr>
          <p:sp>
            <p:nvSpPr>
              <p:cNvPr id="6170" name="Rectangle 26"/>
              <p:cNvSpPr>
                <a:spLocks noChangeArrowheads="1"/>
              </p:cNvSpPr>
              <p:nvPr/>
            </p:nvSpPr>
            <p:spPr bwMode="auto">
              <a:xfrm>
                <a:off x="816" y="1392"/>
                <a:ext cx="720" cy="466"/>
              </a:xfrm>
              <a:prstGeom prst="rect">
                <a:avLst/>
              </a:prstGeom>
              <a:solidFill>
                <a:srgbClr val="6699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algn="ctr"/>
                <a:r>
                  <a:rPr lang="en-US" altLang="en-US" sz="1400" b="1">
                    <a:solidFill>
                      <a:schemeClr val="bg1"/>
                    </a:solidFill>
                  </a:rPr>
                  <a:t>Costume</a:t>
                </a:r>
              </a:p>
              <a:p>
                <a:pPr algn="ctr"/>
                <a:r>
                  <a:rPr lang="en-US" altLang="en-US" sz="1400" b="1">
                    <a:solidFill>
                      <a:schemeClr val="bg1"/>
                    </a:solidFill>
                  </a:rPr>
                  <a:t>Shop</a:t>
                </a:r>
              </a:p>
              <a:p>
                <a:pPr algn="ctr"/>
                <a:r>
                  <a:rPr lang="en-US" altLang="en-US" sz="1400" b="1">
                    <a:solidFill>
                      <a:schemeClr val="bg1"/>
                    </a:solidFill>
                  </a:rPr>
                  <a:t>supervisor</a:t>
                </a:r>
              </a:p>
            </p:txBody>
          </p:sp>
          <p:sp>
            <p:nvSpPr>
              <p:cNvPr id="6171" name="Rectangle 27"/>
              <p:cNvSpPr>
                <a:spLocks noChangeArrowheads="1"/>
              </p:cNvSpPr>
              <p:nvPr/>
            </p:nvSpPr>
            <p:spPr bwMode="auto">
              <a:xfrm>
                <a:off x="816" y="1920"/>
                <a:ext cx="576" cy="332"/>
              </a:xfrm>
              <a:prstGeom prst="rect">
                <a:avLst/>
              </a:prstGeom>
              <a:solidFill>
                <a:srgbClr val="6699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algn="ctr"/>
                <a:r>
                  <a:rPr lang="en-US" altLang="en-US" sz="1400" b="1">
                    <a:solidFill>
                      <a:schemeClr val="bg1"/>
                    </a:solidFill>
                  </a:rPr>
                  <a:t>Cutter/</a:t>
                </a:r>
              </a:p>
              <a:p>
                <a:pPr algn="ctr"/>
                <a:r>
                  <a:rPr lang="en-US" altLang="en-US" sz="1400" b="1">
                    <a:solidFill>
                      <a:schemeClr val="bg1"/>
                    </a:solidFill>
                  </a:rPr>
                  <a:t>draper</a:t>
                </a:r>
              </a:p>
            </p:txBody>
          </p:sp>
          <p:sp>
            <p:nvSpPr>
              <p:cNvPr id="6172" name="Rectangle 28"/>
              <p:cNvSpPr>
                <a:spLocks noChangeArrowheads="1"/>
              </p:cNvSpPr>
              <p:nvPr/>
            </p:nvSpPr>
            <p:spPr bwMode="auto">
              <a:xfrm>
                <a:off x="816" y="2304"/>
                <a:ext cx="624" cy="332"/>
              </a:xfrm>
              <a:prstGeom prst="rect">
                <a:avLst/>
              </a:prstGeom>
              <a:solidFill>
                <a:srgbClr val="6699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algn="ctr"/>
                <a:r>
                  <a:rPr lang="en-US" altLang="en-US" sz="1400" b="1">
                    <a:solidFill>
                      <a:schemeClr val="bg1"/>
                    </a:solidFill>
                  </a:rPr>
                  <a:t>Costume</a:t>
                </a:r>
              </a:p>
              <a:p>
                <a:pPr algn="ctr"/>
                <a:r>
                  <a:rPr lang="en-US" altLang="en-US" sz="1400" b="1">
                    <a:solidFill>
                      <a:schemeClr val="bg1"/>
                    </a:solidFill>
                  </a:rPr>
                  <a:t>Crew</a:t>
                </a:r>
              </a:p>
            </p:txBody>
          </p:sp>
        </p:grpSp>
        <p:grpSp>
          <p:nvGrpSpPr>
            <p:cNvPr id="6188" name="Group 44"/>
            <p:cNvGrpSpPr>
              <a:grpSpLocks/>
            </p:cNvGrpSpPr>
            <p:nvPr/>
          </p:nvGrpSpPr>
          <p:grpSpPr bwMode="auto">
            <a:xfrm>
              <a:off x="1248" y="2928"/>
              <a:ext cx="864" cy="1234"/>
              <a:chOff x="1248" y="2928"/>
              <a:chExt cx="864" cy="1234"/>
            </a:xfrm>
          </p:grpSpPr>
          <p:sp>
            <p:nvSpPr>
              <p:cNvPr id="6173" name="Rectangle 29"/>
              <p:cNvSpPr>
                <a:spLocks noChangeArrowheads="1"/>
              </p:cNvSpPr>
              <p:nvPr/>
            </p:nvSpPr>
            <p:spPr bwMode="auto">
              <a:xfrm>
                <a:off x="1248" y="2928"/>
                <a:ext cx="576" cy="332"/>
              </a:xfrm>
              <a:prstGeom prst="rect">
                <a:avLst/>
              </a:prstGeom>
              <a:solidFill>
                <a:srgbClr val="6699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algn="ctr"/>
                <a:r>
                  <a:rPr lang="en-US" altLang="en-US" sz="1400" b="1">
                    <a:solidFill>
                      <a:schemeClr val="bg1"/>
                    </a:solidFill>
                  </a:rPr>
                  <a:t>Tech</a:t>
                </a:r>
              </a:p>
              <a:p>
                <a:pPr algn="ctr"/>
                <a:r>
                  <a:rPr lang="en-US" altLang="en-US" sz="1400" b="1">
                    <a:solidFill>
                      <a:schemeClr val="bg1"/>
                    </a:solidFill>
                  </a:rPr>
                  <a:t>Director</a:t>
                </a:r>
              </a:p>
            </p:txBody>
          </p:sp>
          <p:sp>
            <p:nvSpPr>
              <p:cNvPr id="6176" name="Rectangle 32"/>
              <p:cNvSpPr>
                <a:spLocks noChangeArrowheads="1"/>
              </p:cNvSpPr>
              <p:nvPr/>
            </p:nvSpPr>
            <p:spPr bwMode="auto">
              <a:xfrm>
                <a:off x="1248" y="3312"/>
                <a:ext cx="672" cy="332"/>
              </a:xfrm>
              <a:prstGeom prst="rect">
                <a:avLst/>
              </a:prstGeom>
              <a:solidFill>
                <a:srgbClr val="6699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algn="ctr"/>
                <a:r>
                  <a:rPr lang="en-US" altLang="en-US" sz="1400" b="1">
                    <a:solidFill>
                      <a:schemeClr val="bg1"/>
                    </a:solidFill>
                  </a:rPr>
                  <a:t>Shop </a:t>
                </a:r>
              </a:p>
              <a:p>
                <a:pPr algn="ctr"/>
                <a:r>
                  <a:rPr lang="en-US" altLang="en-US" sz="1400" b="1">
                    <a:solidFill>
                      <a:schemeClr val="bg1"/>
                    </a:solidFill>
                  </a:rPr>
                  <a:t>Foreman</a:t>
                </a:r>
              </a:p>
            </p:txBody>
          </p:sp>
          <p:sp>
            <p:nvSpPr>
              <p:cNvPr id="6177" name="Rectangle 33"/>
              <p:cNvSpPr>
                <a:spLocks noChangeArrowheads="1"/>
              </p:cNvSpPr>
              <p:nvPr/>
            </p:nvSpPr>
            <p:spPr bwMode="auto">
              <a:xfrm>
                <a:off x="1248" y="3696"/>
                <a:ext cx="864" cy="466"/>
              </a:xfrm>
              <a:prstGeom prst="rect">
                <a:avLst/>
              </a:prstGeom>
              <a:solidFill>
                <a:srgbClr val="6699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algn="ctr"/>
                <a:r>
                  <a:rPr lang="en-US" altLang="en-US" sz="1400" b="1">
                    <a:solidFill>
                      <a:schemeClr val="bg1"/>
                    </a:solidFill>
                  </a:rPr>
                  <a:t>Scenic Construction Crew</a:t>
                </a:r>
              </a:p>
            </p:txBody>
          </p:sp>
        </p:grpSp>
        <p:grpSp>
          <p:nvGrpSpPr>
            <p:cNvPr id="6187" name="Group 43"/>
            <p:cNvGrpSpPr>
              <a:grpSpLocks/>
            </p:cNvGrpSpPr>
            <p:nvPr/>
          </p:nvGrpSpPr>
          <p:grpSpPr bwMode="auto">
            <a:xfrm>
              <a:off x="672" y="2928"/>
              <a:ext cx="528" cy="720"/>
              <a:chOff x="672" y="2928"/>
              <a:chExt cx="528" cy="720"/>
            </a:xfrm>
          </p:grpSpPr>
          <p:sp>
            <p:nvSpPr>
              <p:cNvPr id="6174" name="Rectangle 30"/>
              <p:cNvSpPr>
                <a:spLocks noChangeArrowheads="1"/>
              </p:cNvSpPr>
              <p:nvPr/>
            </p:nvSpPr>
            <p:spPr bwMode="auto">
              <a:xfrm>
                <a:off x="672" y="2928"/>
                <a:ext cx="528" cy="332"/>
              </a:xfrm>
              <a:prstGeom prst="rect">
                <a:avLst/>
              </a:prstGeom>
              <a:solidFill>
                <a:srgbClr val="6699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algn="ctr"/>
                <a:r>
                  <a:rPr lang="en-US" altLang="en-US" sz="1400" b="1">
                    <a:solidFill>
                      <a:schemeClr val="bg1"/>
                    </a:solidFill>
                  </a:rPr>
                  <a:t>Scenic</a:t>
                </a:r>
              </a:p>
              <a:p>
                <a:pPr algn="ctr"/>
                <a:r>
                  <a:rPr lang="en-US" altLang="en-US" sz="1400" b="1">
                    <a:solidFill>
                      <a:schemeClr val="bg1"/>
                    </a:solidFill>
                  </a:rPr>
                  <a:t>artist</a:t>
                </a:r>
              </a:p>
            </p:txBody>
          </p:sp>
          <p:sp>
            <p:nvSpPr>
              <p:cNvPr id="6179" name="Rectangle 35"/>
              <p:cNvSpPr>
                <a:spLocks noChangeArrowheads="1"/>
              </p:cNvSpPr>
              <p:nvPr/>
            </p:nvSpPr>
            <p:spPr bwMode="auto">
              <a:xfrm>
                <a:off x="672" y="3316"/>
                <a:ext cx="528" cy="332"/>
              </a:xfrm>
              <a:prstGeom prst="rect">
                <a:avLst/>
              </a:prstGeom>
              <a:solidFill>
                <a:srgbClr val="6699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algn="ctr"/>
                <a:r>
                  <a:rPr lang="en-US" altLang="en-US" sz="1400" b="1">
                    <a:solidFill>
                      <a:schemeClr val="bg1"/>
                    </a:solidFill>
                  </a:rPr>
                  <a:t>Paint Crew</a:t>
                </a:r>
              </a:p>
            </p:txBody>
          </p:sp>
        </p:grpSp>
        <p:grpSp>
          <p:nvGrpSpPr>
            <p:cNvPr id="6186" name="Group 42"/>
            <p:cNvGrpSpPr>
              <a:grpSpLocks/>
            </p:cNvGrpSpPr>
            <p:nvPr/>
          </p:nvGrpSpPr>
          <p:grpSpPr bwMode="auto">
            <a:xfrm>
              <a:off x="96" y="2928"/>
              <a:ext cx="528" cy="720"/>
              <a:chOff x="96" y="2928"/>
              <a:chExt cx="528" cy="720"/>
            </a:xfrm>
          </p:grpSpPr>
          <p:sp>
            <p:nvSpPr>
              <p:cNvPr id="6175" name="Rectangle 31"/>
              <p:cNvSpPr>
                <a:spLocks noChangeArrowheads="1"/>
              </p:cNvSpPr>
              <p:nvPr/>
            </p:nvSpPr>
            <p:spPr bwMode="auto">
              <a:xfrm>
                <a:off x="96" y="2928"/>
                <a:ext cx="528" cy="332"/>
              </a:xfrm>
              <a:prstGeom prst="rect">
                <a:avLst/>
              </a:prstGeom>
              <a:solidFill>
                <a:srgbClr val="6699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algn="ctr"/>
                <a:r>
                  <a:rPr lang="en-US" altLang="en-US" sz="1400" b="1">
                    <a:solidFill>
                      <a:schemeClr val="bg1"/>
                    </a:solidFill>
                  </a:rPr>
                  <a:t>Props</a:t>
                </a:r>
              </a:p>
              <a:p>
                <a:pPr algn="ctr"/>
                <a:r>
                  <a:rPr lang="en-US" altLang="en-US" sz="1400" b="1">
                    <a:solidFill>
                      <a:schemeClr val="bg1"/>
                    </a:solidFill>
                  </a:rPr>
                  <a:t>master</a:t>
                </a:r>
              </a:p>
            </p:txBody>
          </p:sp>
          <p:sp>
            <p:nvSpPr>
              <p:cNvPr id="6180" name="Rectangle 36"/>
              <p:cNvSpPr>
                <a:spLocks noChangeArrowheads="1"/>
              </p:cNvSpPr>
              <p:nvPr/>
            </p:nvSpPr>
            <p:spPr bwMode="auto">
              <a:xfrm>
                <a:off x="96" y="3316"/>
                <a:ext cx="528" cy="332"/>
              </a:xfrm>
              <a:prstGeom prst="rect">
                <a:avLst/>
              </a:prstGeom>
              <a:solidFill>
                <a:srgbClr val="6699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algn="ctr"/>
                <a:r>
                  <a:rPr lang="en-US" altLang="en-US" sz="1400" b="1">
                    <a:solidFill>
                      <a:schemeClr val="bg1"/>
                    </a:solidFill>
                  </a:rPr>
                  <a:t>Prop Crew</a:t>
                </a:r>
              </a:p>
            </p:txBody>
          </p:sp>
        </p:grpSp>
        <p:grpSp>
          <p:nvGrpSpPr>
            <p:cNvPr id="6217" name="Group 73"/>
            <p:cNvGrpSpPr>
              <a:grpSpLocks/>
            </p:cNvGrpSpPr>
            <p:nvPr/>
          </p:nvGrpSpPr>
          <p:grpSpPr bwMode="auto">
            <a:xfrm>
              <a:off x="3034" y="2880"/>
              <a:ext cx="2102" cy="710"/>
              <a:chOff x="3034" y="2880"/>
              <a:chExt cx="2102" cy="710"/>
            </a:xfrm>
          </p:grpSpPr>
          <p:grpSp>
            <p:nvGrpSpPr>
              <p:cNvPr id="6183" name="Group 39"/>
              <p:cNvGrpSpPr>
                <a:grpSpLocks/>
              </p:cNvGrpSpPr>
              <p:nvPr/>
            </p:nvGrpSpPr>
            <p:grpSpPr bwMode="auto">
              <a:xfrm>
                <a:off x="3034" y="3238"/>
                <a:ext cx="2102" cy="352"/>
                <a:chOff x="2746" y="2983"/>
                <a:chExt cx="2102" cy="352"/>
              </a:xfrm>
            </p:grpSpPr>
            <p:sp>
              <p:nvSpPr>
                <p:cNvPr id="6152" name="Rectangle 8"/>
                <p:cNvSpPr>
                  <a:spLocks noChangeArrowheads="1"/>
                </p:cNvSpPr>
                <p:nvPr/>
              </p:nvSpPr>
              <p:spPr bwMode="auto">
                <a:xfrm>
                  <a:off x="2746" y="3053"/>
                  <a:ext cx="506" cy="198"/>
                </a:xfrm>
                <a:prstGeom prst="rect">
                  <a:avLst/>
                </a:prstGeom>
                <a:solidFill>
                  <a:srgbClr val="0099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ctr"/>
                  <a:r>
                    <a:rPr lang="en-US" altLang="en-US" sz="1400" b="1">
                      <a:solidFill>
                        <a:schemeClr val="bg1"/>
                      </a:solidFill>
                    </a:rPr>
                    <a:t>Budget</a:t>
                  </a:r>
                </a:p>
              </p:txBody>
            </p:sp>
            <p:sp>
              <p:nvSpPr>
                <p:cNvPr id="6153" name="Rectangle 9"/>
                <p:cNvSpPr>
                  <a:spLocks noChangeArrowheads="1"/>
                </p:cNvSpPr>
                <p:nvPr/>
              </p:nvSpPr>
              <p:spPr bwMode="auto">
                <a:xfrm>
                  <a:off x="3319" y="3055"/>
                  <a:ext cx="861" cy="194"/>
                </a:xfrm>
                <a:prstGeom prst="rect">
                  <a:avLst/>
                </a:prstGeom>
                <a:solidFill>
                  <a:srgbClr val="0099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ctr"/>
                  <a:r>
                    <a:rPr lang="en-US" altLang="en-US" sz="1400" b="1">
                      <a:solidFill>
                        <a:schemeClr val="bg1"/>
                      </a:solidFill>
                    </a:rPr>
                    <a:t>Development</a:t>
                  </a:r>
                </a:p>
              </p:txBody>
            </p:sp>
            <p:sp>
              <p:nvSpPr>
                <p:cNvPr id="6154" name="Rectangle 10"/>
                <p:cNvSpPr>
                  <a:spLocks noChangeArrowheads="1"/>
                </p:cNvSpPr>
                <p:nvPr/>
              </p:nvSpPr>
              <p:spPr bwMode="auto">
                <a:xfrm>
                  <a:off x="4263" y="2983"/>
                  <a:ext cx="585" cy="352"/>
                </a:xfrm>
                <a:prstGeom prst="rect">
                  <a:avLst/>
                </a:prstGeom>
                <a:solidFill>
                  <a:srgbClr val="0099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algn="ctr"/>
                  <a:r>
                    <a:rPr lang="en-US" altLang="en-US" sz="1600">
                      <a:solidFill>
                        <a:schemeClr val="bg1"/>
                      </a:solidFill>
                    </a:rPr>
                    <a:t>Box </a:t>
                  </a:r>
                  <a:r>
                    <a:rPr lang="en-US" altLang="en-US" sz="1400" b="1">
                      <a:solidFill>
                        <a:schemeClr val="bg1"/>
                      </a:solidFill>
                    </a:rPr>
                    <a:t>Office</a:t>
                  </a:r>
                </a:p>
              </p:txBody>
            </p:sp>
          </p:grpSp>
          <p:sp>
            <p:nvSpPr>
              <p:cNvPr id="6197" name="Line 53"/>
              <p:cNvSpPr>
                <a:spLocks noChangeShapeType="1"/>
              </p:cNvSpPr>
              <p:nvPr/>
            </p:nvSpPr>
            <p:spPr bwMode="auto">
              <a:xfrm>
                <a:off x="4224" y="288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198" name="Line 54"/>
              <p:cNvSpPr>
                <a:spLocks noChangeShapeType="1"/>
              </p:cNvSpPr>
              <p:nvPr/>
            </p:nvSpPr>
            <p:spPr bwMode="auto">
              <a:xfrm>
                <a:off x="3264" y="3024"/>
                <a:ext cx="16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199" name="Line 55"/>
              <p:cNvSpPr>
                <a:spLocks noChangeShapeType="1"/>
              </p:cNvSpPr>
              <p:nvPr/>
            </p:nvSpPr>
            <p:spPr bwMode="auto">
              <a:xfrm>
                <a:off x="3264" y="302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200" name="Line 56"/>
              <p:cNvSpPr>
                <a:spLocks noChangeShapeType="1"/>
              </p:cNvSpPr>
              <p:nvPr/>
            </p:nvSpPr>
            <p:spPr bwMode="auto">
              <a:xfrm>
                <a:off x="3984" y="302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201" name="Line 57"/>
              <p:cNvSpPr>
                <a:spLocks noChangeShapeType="1"/>
              </p:cNvSpPr>
              <p:nvPr/>
            </p:nvSpPr>
            <p:spPr bwMode="auto">
              <a:xfrm>
                <a:off x="4896" y="3024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6216" name="Group 72"/>
            <p:cNvGrpSpPr>
              <a:grpSpLocks/>
            </p:cNvGrpSpPr>
            <p:nvPr/>
          </p:nvGrpSpPr>
          <p:grpSpPr bwMode="auto">
            <a:xfrm>
              <a:off x="1880" y="773"/>
              <a:ext cx="3736" cy="2102"/>
              <a:chOff x="1880" y="773"/>
              <a:chExt cx="3736" cy="2102"/>
            </a:xfrm>
          </p:grpSpPr>
          <p:sp>
            <p:nvSpPr>
              <p:cNvPr id="6191" name="Line 47"/>
              <p:cNvSpPr>
                <a:spLocks noChangeShapeType="1"/>
              </p:cNvSpPr>
              <p:nvPr/>
            </p:nvSpPr>
            <p:spPr bwMode="auto">
              <a:xfrm>
                <a:off x="5616" y="864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6181" name="Group 37"/>
              <p:cNvGrpSpPr>
                <a:grpSpLocks/>
              </p:cNvGrpSpPr>
              <p:nvPr/>
            </p:nvGrpSpPr>
            <p:grpSpPr bwMode="auto">
              <a:xfrm>
                <a:off x="1880" y="773"/>
                <a:ext cx="3063" cy="2102"/>
                <a:chOff x="1880" y="773"/>
                <a:chExt cx="3063" cy="2102"/>
              </a:xfrm>
            </p:grpSpPr>
            <p:sp>
              <p:nvSpPr>
                <p:cNvPr id="6150" name="Rectangle 6"/>
                <p:cNvSpPr>
                  <a:spLocks noChangeArrowheads="1"/>
                </p:cNvSpPr>
                <p:nvPr/>
              </p:nvSpPr>
              <p:spPr bwMode="auto">
                <a:xfrm>
                  <a:off x="1880" y="773"/>
                  <a:ext cx="1285" cy="233"/>
                </a:xfrm>
                <a:prstGeom prst="rect">
                  <a:avLst/>
                </a:prstGeom>
                <a:solidFill>
                  <a:srgbClr val="0066CC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ctr"/>
                  <a:r>
                    <a:rPr lang="en-US" altLang="en-US" b="1">
                      <a:solidFill>
                        <a:schemeClr val="bg1"/>
                      </a:solidFill>
                    </a:rPr>
                    <a:t>Artistic Director</a:t>
                  </a:r>
                </a:p>
              </p:txBody>
            </p:sp>
            <p:sp>
              <p:nvSpPr>
                <p:cNvPr id="6151" name="Rectangle 7"/>
                <p:cNvSpPr>
                  <a:spLocks noChangeArrowheads="1"/>
                </p:cNvSpPr>
                <p:nvPr/>
              </p:nvSpPr>
              <p:spPr bwMode="auto">
                <a:xfrm>
                  <a:off x="3455" y="2642"/>
                  <a:ext cx="1488" cy="233"/>
                </a:xfrm>
                <a:prstGeom prst="rect">
                  <a:avLst/>
                </a:prstGeom>
                <a:solidFill>
                  <a:srgbClr val="0066CC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ctr"/>
                  <a:r>
                    <a:rPr lang="en-US" altLang="en-US" b="1">
                      <a:solidFill>
                        <a:schemeClr val="bg1"/>
                      </a:solidFill>
                    </a:rPr>
                    <a:t>Managing Director</a:t>
                  </a:r>
                </a:p>
              </p:txBody>
            </p:sp>
          </p:grpSp>
          <p:sp>
            <p:nvSpPr>
              <p:cNvPr id="6192" name="Line 48"/>
              <p:cNvSpPr>
                <a:spLocks noChangeShapeType="1"/>
              </p:cNvSpPr>
              <p:nvPr/>
            </p:nvSpPr>
            <p:spPr bwMode="auto">
              <a:xfrm flipH="1">
                <a:off x="3120" y="864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202" name="Line 58"/>
              <p:cNvSpPr>
                <a:spLocks noChangeShapeType="1"/>
              </p:cNvSpPr>
              <p:nvPr/>
            </p:nvSpPr>
            <p:spPr bwMode="auto">
              <a:xfrm flipH="1">
                <a:off x="4224" y="2352"/>
                <a:ext cx="13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203" name="Line 59"/>
              <p:cNvSpPr>
                <a:spLocks noChangeShapeType="1"/>
              </p:cNvSpPr>
              <p:nvPr/>
            </p:nvSpPr>
            <p:spPr bwMode="auto">
              <a:xfrm>
                <a:off x="4224" y="2352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204" name="Line 60"/>
              <p:cNvSpPr>
                <a:spLocks noChangeShapeType="1"/>
              </p:cNvSpPr>
              <p:nvPr/>
            </p:nvSpPr>
            <p:spPr bwMode="auto">
              <a:xfrm>
                <a:off x="4608" y="864"/>
                <a:ext cx="10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9240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1195</TotalTime>
  <Words>2119</Words>
  <Application>Microsoft Office PowerPoint</Application>
  <PresentationFormat>Widescreen</PresentationFormat>
  <Paragraphs>431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 DARLING</vt:lpstr>
      <vt:lpstr>Arial</vt:lpstr>
      <vt:lpstr>Arial</vt:lpstr>
      <vt:lpstr>Bookman Old Style</vt:lpstr>
      <vt:lpstr>Constantia</vt:lpstr>
      <vt:lpstr>Rockwell</vt:lpstr>
      <vt:lpstr>Wingdings</vt:lpstr>
      <vt:lpstr>Damask</vt:lpstr>
      <vt:lpstr>Drama 5-7: Spring Concert Prep – Production Roles</vt:lpstr>
      <vt:lpstr>PowerPoint Presentation</vt:lpstr>
      <vt:lpstr>PowerPoint Presentation</vt:lpstr>
      <vt:lpstr>What is theater production?</vt:lpstr>
      <vt:lpstr>PowerPoint Presentation</vt:lpstr>
      <vt:lpstr>PowerPoint Presentation</vt:lpstr>
      <vt:lpstr>Production  ROles</vt:lpstr>
      <vt:lpstr>Production team Chart</vt:lpstr>
      <vt:lpstr>PowerPoint Presentation</vt:lpstr>
      <vt:lpstr>Producer: The head honcho</vt:lpstr>
      <vt:lpstr>PowerPoint Presentation</vt:lpstr>
      <vt:lpstr>PowerPoint Presentation</vt:lpstr>
      <vt:lpstr>Director: Their vision, their world</vt:lpstr>
      <vt:lpstr>PowerPoint Presentation</vt:lpstr>
      <vt:lpstr>PowerPoint Presentation</vt:lpstr>
      <vt:lpstr>Stage Manager</vt:lpstr>
      <vt:lpstr>PowerPoint Presentation</vt:lpstr>
      <vt:lpstr>Do now DO now do now</vt:lpstr>
      <vt:lpstr>Wicked Design Concept</vt:lpstr>
      <vt:lpstr>The Designers!</vt:lpstr>
      <vt:lpstr>Scenic Designer</vt:lpstr>
      <vt:lpstr>PowerPoint Presentation</vt:lpstr>
      <vt:lpstr>Costume &amp; Makeup designer</vt:lpstr>
      <vt:lpstr>PowerPoint Presentation</vt:lpstr>
      <vt:lpstr>PowerPoint Presentation</vt:lpstr>
      <vt:lpstr>Light &amp; Sound Designer</vt:lpstr>
      <vt:lpstr>PowerPoint Presentation</vt:lpstr>
      <vt:lpstr>PowerPoint Presentation</vt:lpstr>
      <vt:lpstr>Stage Crew / Front of House</vt:lpstr>
      <vt:lpstr>The Actors</vt:lpstr>
      <vt:lpstr>Disney Takes a Stand: Bullying</vt:lpstr>
      <vt:lpstr>Hallway Harrasment</vt:lpstr>
      <vt:lpstr>Intimidation on the Bus</vt:lpstr>
      <vt:lpstr>Cyber Bullying</vt:lpstr>
      <vt:lpstr>PowerPoint Presentation</vt:lpstr>
      <vt:lpstr>DO NOW DO NOW DO NOW</vt:lpstr>
      <vt:lpstr>Cast List</vt:lpstr>
      <vt:lpstr>PowerPoint Presentation</vt:lpstr>
      <vt:lpstr>Production Roles Quiz   On a separate piece of paper, Write the correct role with it’s description on the line provided.</vt:lpstr>
      <vt:lpstr>Do now do now do now do now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Drama 5-7: Spring Concert Prep – Production Roles</dc:title>
  <dc:creator>Mike</dc:creator>
  <cp:lastModifiedBy>Mike</cp:lastModifiedBy>
  <cp:revision>53</cp:revision>
  <cp:lastPrinted>2015-11-16T15:24:49Z</cp:lastPrinted>
  <dcterms:created xsi:type="dcterms:W3CDTF">2013-04-15T12:26:54Z</dcterms:created>
  <dcterms:modified xsi:type="dcterms:W3CDTF">2015-11-24T15:46:28Z</dcterms:modified>
</cp:coreProperties>
</file>